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4db2efbaa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228fd6f28435e"/>
  </p:sldMasterIdLst>
  <p:sldIdLst>
    <p:sldId xmlns:r="http://schemas.openxmlformats.org/officeDocument/2006/relationships" id="256" r:id="R6bc01ccfde3a4215"/>
    <p:sldId xmlns:r="http://schemas.openxmlformats.org/officeDocument/2006/relationships" id="257" r:id="Rd0c30411381b4da0"/>
    <p:sldId xmlns:r="http://schemas.openxmlformats.org/officeDocument/2006/relationships" id="258" r:id="R97da375b82f54949"/>
    <p:sldId xmlns:r="http://schemas.openxmlformats.org/officeDocument/2006/relationships" id="259" r:id="R39ade10a211c47bf"/>
    <p:sldId xmlns:r="http://schemas.openxmlformats.org/officeDocument/2006/relationships" id="260" r:id="R9fb7a34b55c545c0"/>
    <p:sldId xmlns:r="http://schemas.openxmlformats.org/officeDocument/2006/relationships" id="261" r:id="R062f12d6ca05488a"/>
    <p:sldId xmlns:r="http://schemas.openxmlformats.org/officeDocument/2006/relationships" id="262" r:id="Rc0157176f39c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228fd6f28435e" /><Relationship Type="http://schemas.openxmlformats.org/officeDocument/2006/relationships/slide" Target="/ppt/slides/slide1.xml" Id="R6bc01ccfde3a4215" /><Relationship Type="http://schemas.openxmlformats.org/officeDocument/2006/relationships/slide" Target="/ppt/slides/slide2.xml" Id="Rd0c30411381b4da0" /><Relationship Type="http://schemas.openxmlformats.org/officeDocument/2006/relationships/slide" Target="/ppt/slides/slide3.xml" Id="R97da375b82f54949" /><Relationship Type="http://schemas.openxmlformats.org/officeDocument/2006/relationships/slide" Target="/ppt/slides/slide4.xml" Id="R39ade10a211c47bf" /><Relationship Type="http://schemas.openxmlformats.org/officeDocument/2006/relationships/slide" Target="/ppt/slides/slide5.xml" Id="R9fb7a34b55c545c0" /><Relationship Type="http://schemas.openxmlformats.org/officeDocument/2006/relationships/slide" Target="/ppt/slides/slide6.xml" Id="R062f12d6ca05488a" /><Relationship Type="http://schemas.openxmlformats.org/officeDocument/2006/relationships/slide" Target="/ppt/slides/slide7.xml" Id="Rc0157176f39c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61432aa4b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a348e9ca04ca8" /><Relationship Type="http://schemas.openxmlformats.org/officeDocument/2006/relationships/theme" Target="/ppt/slideMasters/theme/theme1.xml" Id="Re3a8c250272140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a348e9ca0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1daccdcd6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715c2a282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1b1b9befa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8bc4204d8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c6a6b4821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ab32afd84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d59234f7c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GEIR NORMANN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SONDRE NORMANN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