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22e74efb364b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72876477214b01"/>
  </p:sldMasterIdLst>
  <p:sldIdLst>
    <p:sldId xmlns:r="http://schemas.openxmlformats.org/officeDocument/2006/relationships" id="256" r:id="R902d4398cdf9409b"/>
    <p:sldId xmlns:r="http://schemas.openxmlformats.org/officeDocument/2006/relationships" id="257" r:id="R51e506ebb48145e1"/>
    <p:sldId xmlns:r="http://schemas.openxmlformats.org/officeDocument/2006/relationships" id="258" r:id="R0d9e4f7af0a94c67"/>
    <p:sldId xmlns:r="http://schemas.openxmlformats.org/officeDocument/2006/relationships" id="259" r:id="R4111c8bbc141474f"/>
    <p:sldId xmlns:r="http://schemas.openxmlformats.org/officeDocument/2006/relationships" id="260" r:id="R0d713b8c65c14f0d"/>
    <p:sldId xmlns:r="http://schemas.openxmlformats.org/officeDocument/2006/relationships" id="261" r:id="Rf57d4a5a801c44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2876477214b01" /><Relationship Type="http://schemas.openxmlformats.org/officeDocument/2006/relationships/slide" Target="/ppt/slides/slide1.xml" Id="R902d4398cdf9409b" /><Relationship Type="http://schemas.openxmlformats.org/officeDocument/2006/relationships/slide" Target="/ppt/slides/slide2.xml" Id="R51e506ebb48145e1" /><Relationship Type="http://schemas.openxmlformats.org/officeDocument/2006/relationships/slide" Target="/ppt/slides/slide3.xml" Id="R0d9e4f7af0a94c67" /><Relationship Type="http://schemas.openxmlformats.org/officeDocument/2006/relationships/slide" Target="/ppt/slides/slide4.xml" Id="R4111c8bbc141474f" /><Relationship Type="http://schemas.openxmlformats.org/officeDocument/2006/relationships/slide" Target="/ppt/slides/slide5.xml" Id="R0d713b8c65c14f0d" /><Relationship Type="http://schemas.openxmlformats.org/officeDocument/2006/relationships/slide" Target="/ppt/slides/slide6.xml" Id="Rf57d4a5a801c44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09ce1807e49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86f34ad6643b5" /><Relationship Type="http://schemas.openxmlformats.org/officeDocument/2006/relationships/theme" Target="/ppt/slideMasters/theme/theme1.xml" Id="R2385a2860b6f48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386f34ad6643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6991b8f704c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54192614b49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0b1fa234c48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4486a9c7448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cdf24420740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4c6ff984c4d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VEGGIETABLE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VEGGIETABLE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377 119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