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8559920ef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63e22bf534ac4"/>
  </p:sldMasterIdLst>
  <p:sldIdLst>
    <p:sldId xmlns:r="http://schemas.openxmlformats.org/officeDocument/2006/relationships" id="256" r:id="R9c805d06f27941cd"/>
    <p:sldId xmlns:r="http://schemas.openxmlformats.org/officeDocument/2006/relationships" id="257" r:id="R9513bf077fca4b16"/>
    <p:sldId xmlns:r="http://schemas.openxmlformats.org/officeDocument/2006/relationships" id="258" r:id="R3a2396812cfd4934"/>
    <p:sldId xmlns:r="http://schemas.openxmlformats.org/officeDocument/2006/relationships" id="259" r:id="Ra2dc46028812495f"/>
    <p:sldId xmlns:r="http://schemas.openxmlformats.org/officeDocument/2006/relationships" id="260" r:id="R166be49bd8324238"/>
    <p:sldId xmlns:r="http://schemas.openxmlformats.org/officeDocument/2006/relationships" id="261" r:id="Raf40e53d550549c5"/>
    <p:sldId xmlns:r="http://schemas.openxmlformats.org/officeDocument/2006/relationships" id="262" r:id="R071ad25b670a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63e22bf534ac4" /><Relationship Type="http://schemas.openxmlformats.org/officeDocument/2006/relationships/slide" Target="/ppt/slides/slide1.xml" Id="R9c805d06f27941cd" /><Relationship Type="http://schemas.openxmlformats.org/officeDocument/2006/relationships/slide" Target="/ppt/slides/slide2.xml" Id="R9513bf077fca4b16" /><Relationship Type="http://schemas.openxmlformats.org/officeDocument/2006/relationships/slide" Target="/ppt/slides/slide3.xml" Id="R3a2396812cfd4934" /><Relationship Type="http://schemas.openxmlformats.org/officeDocument/2006/relationships/slide" Target="/ppt/slides/slide4.xml" Id="Ra2dc46028812495f" /><Relationship Type="http://schemas.openxmlformats.org/officeDocument/2006/relationships/slide" Target="/ppt/slides/slide5.xml" Id="R166be49bd8324238" /><Relationship Type="http://schemas.openxmlformats.org/officeDocument/2006/relationships/slide" Target="/ppt/slides/slide6.xml" Id="Raf40e53d550549c5" /><Relationship Type="http://schemas.openxmlformats.org/officeDocument/2006/relationships/slide" Target="/ppt/slides/slide7.xml" Id="R071ad25b670a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608a30fb0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b4fe203be4797" /><Relationship Type="http://schemas.openxmlformats.org/officeDocument/2006/relationships/theme" Target="/ppt/slideMasters/theme/theme1.xml" Id="R225d1ea32c1a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b4fe203be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a730c903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97d97e7e445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b53c02069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9a9e0a07c4d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77223fc0342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e0f1469b8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189d1858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