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6306e6c4c748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8b22920cb04c09"/>
  </p:sldMasterIdLst>
  <p:sldIdLst>
    <p:sldId xmlns:r="http://schemas.openxmlformats.org/officeDocument/2006/relationships" id="256" r:id="Rd186d9edc8854081"/>
    <p:sldId xmlns:r="http://schemas.openxmlformats.org/officeDocument/2006/relationships" id="257" r:id="Rc39ca1d678db4632"/>
    <p:sldId xmlns:r="http://schemas.openxmlformats.org/officeDocument/2006/relationships" id="258" r:id="R71d58c778d3c4354"/>
    <p:sldId xmlns:r="http://schemas.openxmlformats.org/officeDocument/2006/relationships" id="259" r:id="Rfa1fea8dfec54aba"/>
    <p:sldId xmlns:r="http://schemas.openxmlformats.org/officeDocument/2006/relationships" id="260" r:id="R1c1bb462fa084f86"/>
    <p:sldId xmlns:r="http://schemas.openxmlformats.org/officeDocument/2006/relationships" id="261" r:id="Rd207b125706e4d08"/>
    <p:sldId xmlns:r="http://schemas.openxmlformats.org/officeDocument/2006/relationships" id="262" r:id="Ra7fb67b4dc91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b22920cb04c09" /><Relationship Type="http://schemas.openxmlformats.org/officeDocument/2006/relationships/slide" Target="/ppt/slides/slide1.xml" Id="Rd186d9edc8854081" /><Relationship Type="http://schemas.openxmlformats.org/officeDocument/2006/relationships/slide" Target="/ppt/slides/slide2.xml" Id="Rc39ca1d678db4632" /><Relationship Type="http://schemas.openxmlformats.org/officeDocument/2006/relationships/slide" Target="/ppt/slides/slide3.xml" Id="R71d58c778d3c4354" /><Relationship Type="http://schemas.openxmlformats.org/officeDocument/2006/relationships/slide" Target="/ppt/slides/slide4.xml" Id="Rfa1fea8dfec54aba" /><Relationship Type="http://schemas.openxmlformats.org/officeDocument/2006/relationships/slide" Target="/ppt/slides/slide5.xml" Id="R1c1bb462fa084f86" /><Relationship Type="http://schemas.openxmlformats.org/officeDocument/2006/relationships/slide" Target="/ppt/slides/slide6.xml" Id="Rd207b125706e4d08" /><Relationship Type="http://schemas.openxmlformats.org/officeDocument/2006/relationships/slide" Target="/ppt/slides/slide7.xml" Id="Ra7fb67b4dc91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6c787d4574b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a9beeae004663" /><Relationship Type="http://schemas.openxmlformats.org/officeDocument/2006/relationships/theme" Target="/ppt/slideMasters/theme/theme1.xml" Id="R88841162daa946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a9beeae0046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8be971f0e49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6f5a7622e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bb293c33d46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96ce2d472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cec2afd9045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41af0182443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34daf17c54d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