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a5ae8e8b7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c6b4d7a904a7e"/>
  </p:sldMasterIdLst>
  <p:sldIdLst>
    <p:sldId xmlns:r="http://schemas.openxmlformats.org/officeDocument/2006/relationships" id="256" r:id="Rffc93ce803484afe"/>
    <p:sldId xmlns:r="http://schemas.openxmlformats.org/officeDocument/2006/relationships" id="257" r:id="R7420c85c01e24984"/>
    <p:sldId xmlns:r="http://schemas.openxmlformats.org/officeDocument/2006/relationships" id="258" r:id="Rabe2e3be21894a95"/>
    <p:sldId xmlns:r="http://schemas.openxmlformats.org/officeDocument/2006/relationships" id="259" r:id="R4ef8083c54e74627"/>
    <p:sldId xmlns:r="http://schemas.openxmlformats.org/officeDocument/2006/relationships" id="260" r:id="R2438fa3ff8dd45ec"/>
    <p:sldId xmlns:r="http://schemas.openxmlformats.org/officeDocument/2006/relationships" id="261" r:id="Rcddc1a4b23a6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c6b4d7a904a7e" /><Relationship Type="http://schemas.openxmlformats.org/officeDocument/2006/relationships/slide" Target="/ppt/slides/slide1.xml" Id="Rffc93ce803484afe" /><Relationship Type="http://schemas.openxmlformats.org/officeDocument/2006/relationships/slide" Target="/ppt/slides/slide2.xml" Id="R7420c85c01e24984" /><Relationship Type="http://schemas.openxmlformats.org/officeDocument/2006/relationships/slide" Target="/ppt/slides/slide3.xml" Id="Rabe2e3be21894a95" /><Relationship Type="http://schemas.openxmlformats.org/officeDocument/2006/relationships/slide" Target="/ppt/slides/slide4.xml" Id="R4ef8083c54e74627" /><Relationship Type="http://schemas.openxmlformats.org/officeDocument/2006/relationships/slide" Target="/ppt/slides/slide5.xml" Id="R2438fa3ff8dd45ec" /><Relationship Type="http://schemas.openxmlformats.org/officeDocument/2006/relationships/slide" Target="/ppt/slides/slide6.xml" Id="Rcddc1a4b23a6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e37a36778c4e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db0eacb044dc9" /><Relationship Type="http://schemas.openxmlformats.org/officeDocument/2006/relationships/theme" Target="/ppt/slideMasters/theme/theme1.xml" Id="R27c308fa6d87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db0eacb044d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7d60797649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ed121101b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4d26a46a3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6fa50d4049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3487d889e4b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930b487da4c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