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dd14ecdef2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2a6e431934dce"/>
  </p:sldMasterIdLst>
  <p:sldIdLst>
    <p:sldId xmlns:r="http://schemas.openxmlformats.org/officeDocument/2006/relationships" id="256" r:id="R8dd879c36ca141e9"/>
    <p:sldId xmlns:r="http://schemas.openxmlformats.org/officeDocument/2006/relationships" id="257" r:id="R10e3f2774d04447f"/>
    <p:sldId xmlns:r="http://schemas.openxmlformats.org/officeDocument/2006/relationships" id="258" r:id="R2325641931924c05"/>
    <p:sldId xmlns:r="http://schemas.openxmlformats.org/officeDocument/2006/relationships" id="259" r:id="Rb46b039fdbd04f85"/>
    <p:sldId xmlns:r="http://schemas.openxmlformats.org/officeDocument/2006/relationships" id="260" r:id="Rd569fa37cc7b4a01"/>
    <p:sldId xmlns:r="http://schemas.openxmlformats.org/officeDocument/2006/relationships" id="261" r:id="R3a93eb6996a54035"/>
    <p:sldId xmlns:r="http://schemas.openxmlformats.org/officeDocument/2006/relationships" id="262" r:id="R7f20fcdf861d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2a6e431934dce" /><Relationship Type="http://schemas.openxmlformats.org/officeDocument/2006/relationships/slide" Target="/ppt/slides/slide1.xml" Id="R8dd879c36ca141e9" /><Relationship Type="http://schemas.openxmlformats.org/officeDocument/2006/relationships/slide" Target="/ppt/slides/slide2.xml" Id="R10e3f2774d04447f" /><Relationship Type="http://schemas.openxmlformats.org/officeDocument/2006/relationships/slide" Target="/ppt/slides/slide3.xml" Id="R2325641931924c05" /><Relationship Type="http://schemas.openxmlformats.org/officeDocument/2006/relationships/slide" Target="/ppt/slides/slide4.xml" Id="Rb46b039fdbd04f85" /><Relationship Type="http://schemas.openxmlformats.org/officeDocument/2006/relationships/slide" Target="/ppt/slides/slide5.xml" Id="Rd569fa37cc7b4a01" /><Relationship Type="http://schemas.openxmlformats.org/officeDocument/2006/relationships/slide" Target="/ppt/slides/slide6.xml" Id="R3a93eb6996a54035" /><Relationship Type="http://schemas.openxmlformats.org/officeDocument/2006/relationships/slide" Target="/ppt/slides/slide7.xml" Id="R7f20fcdf861d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612abd7c24f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cf7195da3403e" /><Relationship Type="http://schemas.openxmlformats.org/officeDocument/2006/relationships/theme" Target="/ppt/slideMasters/theme/theme1.xml" Id="R8a84bd9c114f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cf7195da3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52869717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52c2f1461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02f72027e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f692a1388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07250a0d4e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d59f1032642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a697bbbf64b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