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65ea2b4e764b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45129f6fa24c89"/>
  </p:sldMasterIdLst>
  <p:sldIdLst>
    <p:sldId xmlns:r="http://schemas.openxmlformats.org/officeDocument/2006/relationships" id="256" r:id="Rb36a75596b88472d"/>
    <p:sldId xmlns:r="http://schemas.openxmlformats.org/officeDocument/2006/relationships" id="257" r:id="R4952cece61074b92"/>
    <p:sldId xmlns:r="http://schemas.openxmlformats.org/officeDocument/2006/relationships" id="258" r:id="R2132947416e0414c"/>
    <p:sldId xmlns:r="http://schemas.openxmlformats.org/officeDocument/2006/relationships" id="259" r:id="R69860d7a81f14fc2"/>
    <p:sldId xmlns:r="http://schemas.openxmlformats.org/officeDocument/2006/relationships" id="260" r:id="R1e082a35a7784864"/>
    <p:sldId xmlns:r="http://schemas.openxmlformats.org/officeDocument/2006/relationships" id="261" r:id="R0e6a1c0aaed647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5129f6fa24c89" /><Relationship Type="http://schemas.openxmlformats.org/officeDocument/2006/relationships/slide" Target="/ppt/slides/slide1.xml" Id="Rb36a75596b88472d" /><Relationship Type="http://schemas.openxmlformats.org/officeDocument/2006/relationships/slide" Target="/ppt/slides/slide2.xml" Id="R4952cece61074b92" /><Relationship Type="http://schemas.openxmlformats.org/officeDocument/2006/relationships/slide" Target="/ppt/slides/slide3.xml" Id="R2132947416e0414c" /><Relationship Type="http://schemas.openxmlformats.org/officeDocument/2006/relationships/slide" Target="/ppt/slides/slide4.xml" Id="R69860d7a81f14fc2" /><Relationship Type="http://schemas.openxmlformats.org/officeDocument/2006/relationships/slide" Target="/ppt/slides/slide5.xml" Id="R1e082a35a7784864" /><Relationship Type="http://schemas.openxmlformats.org/officeDocument/2006/relationships/slide" Target="/ppt/slides/slide6.xml" Id="R0e6a1c0aaed647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bc1906f30b41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1808ea2324d32" /><Relationship Type="http://schemas.openxmlformats.org/officeDocument/2006/relationships/theme" Target="/ppt/slideMasters/theme/theme1.xml" Id="Rd80355d2976440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61808ea2324d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ebf8a1d0846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7460220604c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8f17367c340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996b92278447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2ba94952841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adb13556b40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LIER SØR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LIER SØR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1 794 925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1 804 300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920 063 721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LIER SØR AS</a:t>
            </a:r>
          </a:p>
        </p:txBody>
      </p:sp>
    </p:spTree>
  </p:cSld>
  <p:clrMapOvr>
    <a:masterClrMapping xmlns:a="http://schemas.openxmlformats.org/drawingml/2006/main"/>
  </p:clrMapOvr>
</p:sld>
</file>