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48a252576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5fe064e5d4710"/>
  </p:sldMasterIdLst>
  <p:sldIdLst>
    <p:sldId xmlns:r="http://schemas.openxmlformats.org/officeDocument/2006/relationships" id="256" r:id="R49d7c72dec5f48d0"/>
    <p:sldId xmlns:r="http://schemas.openxmlformats.org/officeDocument/2006/relationships" id="257" r:id="Rafca26cca701401d"/>
    <p:sldId xmlns:r="http://schemas.openxmlformats.org/officeDocument/2006/relationships" id="258" r:id="R1e048bc464544eec"/>
    <p:sldId xmlns:r="http://schemas.openxmlformats.org/officeDocument/2006/relationships" id="259" r:id="R603f0cd64a704d11"/>
    <p:sldId xmlns:r="http://schemas.openxmlformats.org/officeDocument/2006/relationships" id="260" r:id="Re417cf71eee045d9"/>
    <p:sldId xmlns:r="http://schemas.openxmlformats.org/officeDocument/2006/relationships" id="261" r:id="Rd84593b05928469b"/>
    <p:sldId xmlns:r="http://schemas.openxmlformats.org/officeDocument/2006/relationships" id="262" r:id="R87e576cafe07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5fe064e5d4710" /><Relationship Type="http://schemas.openxmlformats.org/officeDocument/2006/relationships/slide" Target="/ppt/slides/slide1.xml" Id="R49d7c72dec5f48d0" /><Relationship Type="http://schemas.openxmlformats.org/officeDocument/2006/relationships/slide" Target="/ppt/slides/slide2.xml" Id="Rafca26cca701401d" /><Relationship Type="http://schemas.openxmlformats.org/officeDocument/2006/relationships/slide" Target="/ppt/slides/slide3.xml" Id="R1e048bc464544eec" /><Relationship Type="http://schemas.openxmlformats.org/officeDocument/2006/relationships/slide" Target="/ppt/slides/slide4.xml" Id="R603f0cd64a704d11" /><Relationship Type="http://schemas.openxmlformats.org/officeDocument/2006/relationships/slide" Target="/ppt/slides/slide5.xml" Id="Re417cf71eee045d9" /><Relationship Type="http://schemas.openxmlformats.org/officeDocument/2006/relationships/slide" Target="/ppt/slides/slide6.xml" Id="Rd84593b05928469b" /><Relationship Type="http://schemas.openxmlformats.org/officeDocument/2006/relationships/slide" Target="/ppt/slides/slide7.xml" Id="R87e576cafe07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f76160388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13bbe30eb4acb" /><Relationship Type="http://schemas.openxmlformats.org/officeDocument/2006/relationships/theme" Target="/ppt/slideMasters/theme/theme1.xml" Id="R6dfb6eb8b9bf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13bbe30eb4a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f88c68619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fada9af5b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44ddc117b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6d3e3aac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d047159574a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62b05826247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30c0a77bb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Eikjevegen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