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107f69e5324b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88bea0b0504dff"/>
  </p:sldMasterIdLst>
  <p:sldIdLst>
    <p:sldId xmlns:r="http://schemas.openxmlformats.org/officeDocument/2006/relationships" id="256" r:id="Rab0fd8d03e89467d"/>
    <p:sldId xmlns:r="http://schemas.openxmlformats.org/officeDocument/2006/relationships" id="257" r:id="Reed501a04b8c4838"/>
    <p:sldId xmlns:r="http://schemas.openxmlformats.org/officeDocument/2006/relationships" id="258" r:id="R8c0e35742ddf458a"/>
    <p:sldId xmlns:r="http://schemas.openxmlformats.org/officeDocument/2006/relationships" id="259" r:id="Rab04857bad0b4963"/>
    <p:sldId xmlns:r="http://schemas.openxmlformats.org/officeDocument/2006/relationships" id="260" r:id="R5461d0bc6ee2483d"/>
    <p:sldId xmlns:r="http://schemas.openxmlformats.org/officeDocument/2006/relationships" id="261" r:id="R8253f1ca8dd4486f"/>
    <p:sldId xmlns:r="http://schemas.openxmlformats.org/officeDocument/2006/relationships" id="262" r:id="R82f110636c294c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88bea0b0504dff" /><Relationship Type="http://schemas.openxmlformats.org/officeDocument/2006/relationships/slide" Target="/ppt/slides/slide1.xml" Id="Rab0fd8d03e89467d" /><Relationship Type="http://schemas.openxmlformats.org/officeDocument/2006/relationships/slide" Target="/ppt/slides/slide2.xml" Id="Reed501a04b8c4838" /><Relationship Type="http://schemas.openxmlformats.org/officeDocument/2006/relationships/slide" Target="/ppt/slides/slide3.xml" Id="R8c0e35742ddf458a" /><Relationship Type="http://schemas.openxmlformats.org/officeDocument/2006/relationships/slide" Target="/ppt/slides/slide4.xml" Id="Rab04857bad0b4963" /><Relationship Type="http://schemas.openxmlformats.org/officeDocument/2006/relationships/slide" Target="/ppt/slides/slide5.xml" Id="R5461d0bc6ee2483d" /><Relationship Type="http://schemas.openxmlformats.org/officeDocument/2006/relationships/slide" Target="/ppt/slides/slide6.xml" Id="R8253f1ca8dd4486f" /><Relationship Type="http://schemas.openxmlformats.org/officeDocument/2006/relationships/slide" Target="/ppt/slides/slide7.xml" Id="R82f110636c294c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a01d5e86744e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ab09dd4e8d408e" /><Relationship Type="http://schemas.openxmlformats.org/officeDocument/2006/relationships/theme" Target="/ppt/slideMasters/theme/theme1.xml" Id="R04d8aa22be2348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ab09dd4e8d40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3c76acfb6e45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9eb726d574e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2745b6f6ba4c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c3b48887a64a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9402883be84d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7d6416d84d4c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b242c474c94d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HUSER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HUSER HOLDING AS ble etablert [år] og holder til i Lillestrøm.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755 203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762 536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HUSER EIVIND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Inges gate 16B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2004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920 056 474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HUSER HOLDING AS</a:t>
            </a:r>
          </a:p>
        </p:txBody>
      </p:sp>
    </p:spTree>
  </p:cSld>
  <p:clrMapOvr>
    <a:masterClrMapping xmlns:a="http://schemas.openxmlformats.org/drawingml/2006/main"/>
  </p:clrMapOvr>
</p:sld>
</file>