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9f53a29ffe48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afb63880c4d5f"/>
  </p:sldMasterIdLst>
  <p:sldIdLst>
    <p:sldId xmlns:r="http://schemas.openxmlformats.org/officeDocument/2006/relationships" id="256" r:id="R62d3247b181a4660"/>
    <p:sldId xmlns:r="http://schemas.openxmlformats.org/officeDocument/2006/relationships" id="257" r:id="R7201253967434a6b"/>
    <p:sldId xmlns:r="http://schemas.openxmlformats.org/officeDocument/2006/relationships" id="258" r:id="Ra5bac184b68f42f9"/>
    <p:sldId xmlns:r="http://schemas.openxmlformats.org/officeDocument/2006/relationships" id="259" r:id="Rc7906d1e6b4c4535"/>
    <p:sldId xmlns:r="http://schemas.openxmlformats.org/officeDocument/2006/relationships" id="260" r:id="R89cb56c3f7d14f2d"/>
    <p:sldId xmlns:r="http://schemas.openxmlformats.org/officeDocument/2006/relationships" id="261" r:id="R29ec24e5dded47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afb63880c4d5f" /><Relationship Type="http://schemas.openxmlformats.org/officeDocument/2006/relationships/slide" Target="/ppt/slides/slide1.xml" Id="R62d3247b181a4660" /><Relationship Type="http://schemas.openxmlformats.org/officeDocument/2006/relationships/slide" Target="/ppt/slides/slide2.xml" Id="R7201253967434a6b" /><Relationship Type="http://schemas.openxmlformats.org/officeDocument/2006/relationships/slide" Target="/ppt/slides/slide3.xml" Id="Ra5bac184b68f42f9" /><Relationship Type="http://schemas.openxmlformats.org/officeDocument/2006/relationships/slide" Target="/ppt/slides/slide4.xml" Id="Rc7906d1e6b4c4535" /><Relationship Type="http://schemas.openxmlformats.org/officeDocument/2006/relationships/slide" Target="/ppt/slides/slide5.xml" Id="R89cb56c3f7d14f2d" /><Relationship Type="http://schemas.openxmlformats.org/officeDocument/2006/relationships/slide" Target="/ppt/slides/slide6.xml" Id="R29ec24e5dded47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284dd8953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78abf31a543c5" /><Relationship Type="http://schemas.openxmlformats.org/officeDocument/2006/relationships/theme" Target="/ppt/slideMasters/theme/theme1.xml" Id="R4f1c523b8291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78abf31a543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6f9d7dda540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67b24243147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cb24a7b5e48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d79194832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f2e623861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a6c20268a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FREDILLE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FREDILLE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26 438 151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27 764 146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Matheson, Skaujordveien 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920 052 444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FREDILLE AS</a:t>
            </a:r>
          </a:p>
        </p:txBody>
      </p:sp>
    </p:spTree>
  </p:cSld>
  <p:clrMapOvr>
    <a:masterClrMapping xmlns:a="http://schemas.openxmlformats.org/drawingml/2006/main"/>
  </p:clrMapOvr>
</p:sld>
</file>