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b5c5406aa41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acd8a96db4891"/>
  </p:sldMasterIdLst>
  <p:sldIdLst>
    <p:sldId xmlns:r="http://schemas.openxmlformats.org/officeDocument/2006/relationships" id="256" r:id="Ra1478aa9cb914948"/>
    <p:sldId xmlns:r="http://schemas.openxmlformats.org/officeDocument/2006/relationships" id="257" r:id="R979c08d52d7745a3"/>
    <p:sldId xmlns:r="http://schemas.openxmlformats.org/officeDocument/2006/relationships" id="258" r:id="R653829df2bcc47bd"/>
    <p:sldId xmlns:r="http://schemas.openxmlformats.org/officeDocument/2006/relationships" id="259" r:id="R8ef9d0e3d6fb45a7"/>
    <p:sldId xmlns:r="http://schemas.openxmlformats.org/officeDocument/2006/relationships" id="260" r:id="R5467a32b8a874c13"/>
    <p:sldId xmlns:r="http://schemas.openxmlformats.org/officeDocument/2006/relationships" id="261" r:id="Raf1654a69381488a"/>
    <p:sldId xmlns:r="http://schemas.openxmlformats.org/officeDocument/2006/relationships" id="262" r:id="R117c8d22a7634f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acd8a96db4891" /><Relationship Type="http://schemas.openxmlformats.org/officeDocument/2006/relationships/slide" Target="/ppt/slides/slide1.xml" Id="Ra1478aa9cb914948" /><Relationship Type="http://schemas.openxmlformats.org/officeDocument/2006/relationships/slide" Target="/ppt/slides/slide2.xml" Id="R979c08d52d7745a3" /><Relationship Type="http://schemas.openxmlformats.org/officeDocument/2006/relationships/slide" Target="/ppt/slides/slide3.xml" Id="R653829df2bcc47bd" /><Relationship Type="http://schemas.openxmlformats.org/officeDocument/2006/relationships/slide" Target="/ppt/slides/slide4.xml" Id="R8ef9d0e3d6fb45a7" /><Relationship Type="http://schemas.openxmlformats.org/officeDocument/2006/relationships/slide" Target="/ppt/slides/slide5.xml" Id="R5467a32b8a874c13" /><Relationship Type="http://schemas.openxmlformats.org/officeDocument/2006/relationships/slide" Target="/ppt/slides/slide6.xml" Id="Raf1654a69381488a" /><Relationship Type="http://schemas.openxmlformats.org/officeDocument/2006/relationships/slide" Target="/ppt/slides/slide7.xml" Id="R117c8d22a7634f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3d1b6c7eb4a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63c7e06624a3a" /><Relationship Type="http://schemas.openxmlformats.org/officeDocument/2006/relationships/theme" Target="/ppt/slideMasters/theme/theme1.xml" Id="R03ad3ffcaccc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863c7e06624a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4fbd9844e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5cad36bd94d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b726f0d58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f4e13bdd74a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db7cd033a947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37ad0159844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a3b7502ed4c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TOPCO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TOPCO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1 688 426 000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1 696 785 000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1) AB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1 (NO. 2) AB  –  12,2 %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SUMMA EQUITY FUND I (NO. 1) AB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CO-INVESTMENT (NO. 2) AB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920 039 987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TOPCO AS</a:t>
            </a:r>
          </a:p>
        </p:txBody>
      </p:sp>
    </p:spTree>
  </p:cSld>
  <p:clrMapOvr>
    <a:masterClrMapping xmlns:a="http://schemas.openxmlformats.org/drawingml/2006/main"/>
  </p:clrMapOvr>
</p:sld>
</file>