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bd8a197dd147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170ebff3744c19"/>
  </p:sldMasterIdLst>
  <p:sldIdLst>
    <p:sldId xmlns:r="http://schemas.openxmlformats.org/officeDocument/2006/relationships" id="256" r:id="R0a76877a931b4703"/>
    <p:sldId xmlns:r="http://schemas.openxmlformats.org/officeDocument/2006/relationships" id="257" r:id="R8011a8057b4e452e"/>
    <p:sldId xmlns:r="http://schemas.openxmlformats.org/officeDocument/2006/relationships" id="258" r:id="Rb9f15882171043be"/>
    <p:sldId xmlns:r="http://schemas.openxmlformats.org/officeDocument/2006/relationships" id="259" r:id="R9d649e1e6e134967"/>
    <p:sldId xmlns:r="http://schemas.openxmlformats.org/officeDocument/2006/relationships" id="260" r:id="R7782edf107eb4cb7"/>
    <p:sldId xmlns:r="http://schemas.openxmlformats.org/officeDocument/2006/relationships" id="261" r:id="R9cc74b1ee347454b"/>
    <p:sldId xmlns:r="http://schemas.openxmlformats.org/officeDocument/2006/relationships" id="262" r:id="R56c61e7ff1a348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70ebff3744c19" /><Relationship Type="http://schemas.openxmlformats.org/officeDocument/2006/relationships/slide" Target="/ppt/slides/slide1.xml" Id="R0a76877a931b4703" /><Relationship Type="http://schemas.openxmlformats.org/officeDocument/2006/relationships/slide" Target="/ppt/slides/slide2.xml" Id="R8011a8057b4e452e" /><Relationship Type="http://schemas.openxmlformats.org/officeDocument/2006/relationships/slide" Target="/ppt/slides/slide3.xml" Id="Rb9f15882171043be" /><Relationship Type="http://schemas.openxmlformats.org/officeDocument/2006/relationships/slide" Target="/ppt/slides/slide4.xml" Id="R9d649e1e6e134967" /><Relationship Type="http://schemas.openxmlformats.org/officeDocument/2006/relationships/slide" Target="/ppt/slides/slide5.xml" Id="R7782edf107eb4cb7" /><Relationship Type="http://schemas.openxmlformats.org/officeDocument/2006/relationships/slide" Target="/ppt/slides/slide6.xml" Id="R9cc74b1ee347454b" /><Relationship Type="http://schemas.openxmlformats.org/officeDocument/2006/relationships/slide" Target="/ppt/slides/slide7.xml" Id="R56c61e7ff1a348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73e52797746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bf0a813594ede" /><Relationship Type="http://schemas.openxmlformats.org/officeDocument/2006/relationships/theme" Target="/ppt/slideMasters/theme/theme1.xml" Id="R719b39cb6a354e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bf0a813594e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8b07cd8c6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ce80e0b784b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956f49b5448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1e52e11fb44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b79aa900a44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402ab12c247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bd93717da48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