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b79f87988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733c77a78e46fd"/>
  </p:sldMasterIdLst>
  <p:sldIdLst>
    <p:sldId xmlns:r="http://schemas.openxmlformats.org/officeDocument/2006/relationships" id="256" r:id="R1a0ac88d668c4128"/>
    <p:sldId xmlns:r="http://schemas.openxmlformats.org/officeDocument/2006/relationships" id="257" r:id="R3d7f6ccda8984a27"/>
    <p:sldId xmlns:r="http://schemas.openxmlformats.org/officeDocument/2006/relationships" id="258" r:id="R3dd9dd4287d54b58"/>
    <p:sldId xmlns:r="http://schemas.openxmlformats.org/officeDocument/2006/relationships" id="259" r:id="Rb47b35b5832b4cf1"/>
    <p:sldId xmlns:r="http://schemas.openxmlformats.org/officeDocument/2006/relationships" id="260" r:id="R02a79f2b69f54aa5"/>
    <p:sldId xmlns:r="http://schemas.openxmlformats.org/officeDocument/2006/relationships" id="261" r:id="Raf5ec792cd894852"/>
    <p:sldId xmlns:r="http://schemas.openxmlformats.org/officeDocument/2006/relationships" id="262" r:id="R178fc4dfad7245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33c77a78e46fd" /><Relationship Type="http://schemas.openxmlformats.org/officeDocument/2006/relationships/slide" Target="/ppt/slides/slide1.xml" Id="R1a0ac88d668c4128" /><Relationship Type="http://schemas.openxmlformats.org/officeDocument/2006/relationships/slide" Target="/ppt/slides/slide2.xml" Id="R3d7f6ccda8984a27" /><Relationship Type="http://schemas.openxmlformats.org/officeDocument/2006/relationships/slide" Target="/ppt/slides/slide3.xml" Id="R3dd9dd4287d54b58" /><Relationship Type="http://schemas.openxmlformats.org/officeDocument/2006/relationships/slide" Target="/ppt/slides/slide4.xml" Id="Rb47b35b5832b4cf1" /><Relationship Type="http://schemas.openxmlformats.org/officeDocument/2006/relationships/slide" Target="/ppt/slides/slide5.xml" Id="R02a79f2b69f54aa5" /><Relationship Type="http://schemas.openxmlformats.org/officeDocument/2006/relationships/slide" Target="/ppt/slides/slide6.xml" Id="Raf5ec792cd894852" /><Relationship Type="http://schemas.openxmlformats.org/officeDocument/2006/relationships/slide" Target="/ppt/slides/slide7.xml" Id="R178fc4dfad7245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838560317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51574afff4d1b" /><Relationship Type="http://schemas.openxmlformats.org/officeDocument/2006/relationships/theme" Target="/ppt/slideMasters/theme/theme1.xml" Id="R6606fe0ea99946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51574afff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e4c619586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d70b9d7d47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5b563a0dd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38a476abf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2864919d8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ba1cf45446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6f3d53755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