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50c19f72be48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b92ac6d6c4cfa"/>
  </p:sldMasterIdLst>
  <p:sldIdLst>
    <p:sldId xmlns:r="http://schemas.openxmlformats.org/officeDocument/2006/relationships" id="256" r:id="Rc774f7f437a74803"/>
    <p:sldId xmlns:r="http://schemas.openxmlformats.org/officeDocument/2006/relationships" id="257" r:id="Ra4896e3e70724a3d"/>
    <p:sldId xmlns:r="http://schemas.openxmlformats.org/officeDocument/2006/relationships" id="258" r:id="R23066964ca524390"/>
    <p:sldId xmlns:r="http://schemas.openxmlformats.org/officeDocument/2006/relationships" id="259" r:id="Rce824a5a8e3743e3"/>
    <p:sldId xmlns:r="http://schemas.openxmlformats.org/officeDocument/2006/relationships" id="260" r:id="Rc8674d583c4e4cfc"/>
    <p:sldId xmlns:r="http://schemas.openxmlformats.org/officeDocument/2006/relationships" id="261" r:id="R03b060662f1e4a8e"/>
    <p:sldId xmlns:r="http://schemas.openxmlformats.org/officeDocument/2006/relationships" id="262" r:id="Rdf25e72665f747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b92ac6d6c4cfa" /><Relationship Type="http://schemas.openxmlformats.org/officeDocument/2006/relationships/slide" Target="/ppt/slides/slide1.xml" Id="Rc774f7f437a74803" /><Relationship Type="http://schemas.openxmlformats.org/officeDocument/2006/relationships/slide" Target="/ppt/slides/slide2.xml" Id="Ra4896e3e70724a3d" /><Relationship Type="http://schemas.openxmlformats.org/officeDocument/2006/relationships/slide" Target="/ppt/slides/slide3.xml" Id="R23066964ca524390" /><Relationship Type="http://schemas.openxmlformats.org/officeDocument/2006/relationships/slide" Target="/ppt/slides/slide4.xml" Id="Rce824a5a8e3743e3" /><Relationship Type="http://schemas.openxmlformats.org/officeDocument/2006/relationships/slide" Target="/ppt/slides/slide5.xml" Id="Rc8674d583c4e4cfc" /><Relationship Type="http://schemas.openxmlformats.org/officeDocument/2006/relationships/slide" Target="/ppt/slides/slide6.xml" Id="R03b060662f1e4a8e" /><Relationship Type="http://schemas.openxmlformats.org/officeDocument/2006/relationships/slide" Target="/ppt/slides/slide7.xml" Id="Rdf25e72665f747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518d5f159d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0566744b24f80" /><Relationship Type="http://schemas.openxmlformats.org/officeDocument/2006/relationships/theme" Target="/ppt/slideMasters/theme/theme1.xml" Id="R75e9f429a4fd4e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50566744b24f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0b8b6775b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ddf668bd743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026772ef148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736cea52846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449a3b22e4b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1a98da5974d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bc5e945534f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BENI HOLDING AS ble etablert [år] og holder til i Øvre Årdal.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686 507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NILS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BENTE TØNJUM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6884 Øvre Årdal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920 033 024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BENI HOLDING AS</a:t>
            </a:r>
          </a:p>
        </p:txBody>
      </p:sp>
    </p:spTree>
  </p:cSld>
  <p:clrMapOvr>
    <a:masterClrMapping xmlns:a="http://schemas.openxmlformats.org/drawingml/2006/main"/>
  </p:clrMapOvr>
</p:sld>
</file>