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fdd344dbb04e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20c6c357004729"/>
  </p:sldMasterIdLst>
  <p:sldIdLst>
    <p:sldId xmlns:r="http://schemas.openxmlformats.org/officeDocument/2006/relationships" id="256" r:id="R63ecc04eff6f4f89"/>
    <p:sldId xmlns:r="http://schemas.openxmlformats.org/officeDocument/2006/relationships" id="257" r:id="Ra582894802b24dd1"/>
    <p:sldId xmlns:r="http://schemas.openxmlformats.org/officeDocument/2006/relationships" id="258" r:id="R7e8c724ec58f41dd"/>
    <p:sldId xmlns:r="http://schemas.openxmlformats.org/officeDocument/2006/relationships" id="259" r:id="R6c0afb11454346d6"/>
    <p:sldId xmlns:r="http://schemas.openxmlformats.org/officeDocument/2006/relationships" id="260" r:id="R93f9341d6aaa496e"/>
    <p:sldId xmlns:r="http://schemas.openxmlformats.org/officeDocument/2006/relationships" id="261" r:id="Rd600bd9a8a5d43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20c6c357004729" /><Relationship Type="http://schemas.openxmlformats.org/officeDocument/2006/relationships/slide" Target="/ppt/slides/slide1.xml" Id="R63ecc04eff6f4f89" /><Relationship Type="http://schemas.openxmlformats.org/officeDocument/2006/relationships/slide" Target="/ppt/slides/slide2.xml" Id="Ra582894802b24dd1" /><Relationship Type="http://schemas.openxmlformats.org/officeDocument/2006/relationships/slide" Target="/ppt/slides/slide3.xml" Id="R7e8c724ec58f41dd" /><Relationship Type="http://schemas.openxmlformats.org/officeDocument/2006/relationships/slide" Target="/ppt/slides/slide4.xml" Id="R6c0afb11454346d6" /><Relationship Type="http://schemas.openxmlformats.org/officeDocument/2006/relationships/slide" Target="/ppt/slides/slide5.xml" Id="R93f9341d6aaa496e" /><Relationship Type="http://schemas.openxmlformats.org/officeDocument/2006/relationships/slide" Target="/ppt/slides/slide6.xml" Id="Rd600bd9a8a5d43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46de53896542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4b2811dbca4cc1" /><Relationship Type="http://schemas.openxmlformats.org/officeDocument/2006/relationships/theme" Target="/ppt/slideMasters/theme/theme1.xml" Id="Rcc4f80f8caec49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4b2811dbca4c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489cce0a6141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36f4c526cf41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8b44fefa7c45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4ba3f71fc746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3a49a25f384e3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04f3c4768248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SCANDIBUSS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SCANDIBUSS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SCANDIBUSS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SCANDIBUSS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SCANDIBUSS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SCANDIBUSS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SCANDIBUSS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919 986 913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SCANDIBUSS AS</a:t>
            </a:r>
          </a:p>
        </p:txBody>
      </p:sp>
    </p:spTree>
  </p:cSld>
  <p:clrMapOvr>
    <a:masterClrMapping xmlns:a="http://schemas.openxmlformats.org/drawingml/2006/main"/>
  </p:clrMapOvr>
</p:sld>
</file>