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320385081441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b8109a59cc44ca"/>
  </p:sldMasterIdLst>
  <p:sldIdLst>
    <p:sldId xmlns:r="http://schemas.openxmlformats.org/officeDocument/2006/relationships" id="256" r:id="Ra0b5cf2b29254cd4"/>
    <p:sldId xmlns:r="http://schemas.openxmlformats.org/officeDocument/2006/relationships" id="257" r:id="Ra2f17879bc894b90"/>
    <p:sldId xmlns:r="http://schemas.openxmlformats.org/officeDocument/2006/relationships" id="258" r:id="Rc9f0029286bb4544"/>
    <p:sldId xmlns:r="http://schemas.openxmlformats.org/officeDocument/2006/relationships" id="259" r:id="Rdf55e1e9798e4631"/>
    <p:sldId xmlns:r="http://schemas.openxmlformats.org/officeDocument/2006/relationships" id="260" r:id="R36db3270fc9140a0"/>
    <p:sldId xmlns:r="http://schemas.openxmlformats.org/officeDocument/2006/relationships" id="261" r:id="Rfb5dcd5177594431"/>
    <p:sldId xmlns:r="http://schemas.openxmlformats.org/officeDocument/2006/relationships" id="262" r:id="R53a4a30bfe5343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8109a59cc44ca" /><Relationship Type="http://schemas.openxmlformats.org/officeDocument/2006/relationships/slide" Target="/ppt/slides/slide1.xml" Id="Ra0b5cf2b29254cd4" /><Relationship Type="http://schemas.openxmlformats.org/officeDocument/2006/relationships/slide" Target="/ppt/slides/slide2.xml" Id="Ra2f17879bc894b90" /><Relationship Type="http://schemas.openxmlformats.org/officeDocument/2006/relationships/slide" Target="/ppt/slides/slide3.xml" Id="Rc9f0029286bb4544" /><Relationship Type="http://schemas.openxmlformats.org/officeDocument/2006/relationships/slide" Target="/ppt/slides/slide4.xml" Id="Rdf55e1e9798e4631" /><Relationship Type="http://schemas.openxmlformats.org/officeDocument/2006/relationships/slide" Target="/ppt/slides/slide5.xml" Id="R36db3270fc9140a0" /><Relationship Type="http://schemas.openxmlformats.org/officeDocument/2006/relationships/slide" Target="/ppt/slides/slide6.xml" Id="Rfb5dcd5177594431" /><Relationship Type="http://schemas.openxmlformats.org/officeDocument/2006/relationships/slide" Target="/ppt/slides/slide7.xml" Id="R53a4a30bfe5343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22f7b2e0b4c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27c5f15474afc" /><Relationship Type="http://schemas.openxmlformats.org/officeDocument/2006/relationships/theme" Target="/ppt/slideMasters/theme/theme1.xml" Id="R27ceecc6345641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a27c5f15474a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0a98cfb3744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c20b6ba4c4d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52a4d558545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672eda4f341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0a639068640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42fb3f5b849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a4a01b9af44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4C-INVEST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4C-INVEST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793 848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HOLSTED RUNE  –  56,3 %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HOLSTED RUNE  –  43,8 %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919 985 607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