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9fd5a1da324a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20e6759bd049af"/>
  </p:sldMasterIdLst>
  <p:sldIdLst>
    <p:sldId xmlns:r="http://schemas.openxmlformats.org/officeDocument/2006/relationships" id="256" r:id="Reff72157e5e747cf"/>
    <p:sldId xmlns:r="http://schemas.openxmlformats.org/officeDocument/2006/relationships" id="257" r:id="R7e1ab77e2c2d48ca"/>
    <p:sldId xmlns:r="http://schemas.openxmlformats.org/officeDocument/2006/relationships" id="258" r:id="Rbc2db2e417ba443f"/>
    <p:sldId xmlns:r="http://schemas.openxmlformats.org/officeDocument/2006/relationships" id="259" r:id="Ra44583a674c240a0"/>
    <p:sldId xmlns:r="http://schemas.openxmlformats.org/officeDocument/2006/relationships" id="260" r:id="R7a7309e6f14a4bad"/>
    <p:sldId xmlns:r="http://schemas.openxmlformats.org/officeDocument/2006/relationships" id="261" r:id="Rdefe56cda39a4cd3"/>
    <p:sldId xmlns:r="http://schemas.openxmlformats.org/officeDocument/2006/relationships" id="262" r:id="Rb0db11eeac2d4b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20e6759bd049af" /><Relationship Type="http://schemas.openxmlformats.org/officeDocument/2006/relationships/slide" Target="/ppt/slides/slide1.xml" Id="Reff72157e5e747cf" /><Relationship Type="http://schemas.openxmlformats.org/officeDocument/2006/relationships/slide" Target="/ppt/slides/slide2.xml" Id="R7e1ab77e2c2d48ca" /><Relationship Type="http://schemas.openxmlformats.org/officeDocument/2006/relationships/slide" Target="/ppt/slides/slide3.xml" Id="Rbc2db2e417ba443f" /><Relationship Type="http://schemas.openxmlformats.org/officeDocument/2006/relationships/slide" Target="/ppt/slides/slide4.xml" Id="Ra44583a674c240a0" /><Relationship Type="http://schemas.openxmlformats.org/officeDocument/2006/relationships/slide" Target="/ppt/slides/slide5.xml" Id="R7a7309e6f14a4bad" /><Relationship Type="http://schemas.openxmlformats.org/officeDocument/2006/relationships/slide" Target="/ppt/slides/slide6.xml" Id="Rdefe56cda39a4cd3" /><Relationship Type="http://schemas.openxmlformats.org/officeDocument/2006/relationships/slide" Target="/ppt/slides/slide7.xml" Id="Rb0db11eeac2d4b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478a9f71254c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3c7597aed045fb" /><Relationship Type="http://schemas.openxmlformats.org/officeDocument/2006/relationships/theme" Target="/ppt/slideMasters/theme/theme1.xml" Id="R001f48208a6847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3c7597aed045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fbeb093f3144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cdffe5b1ec4f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6423670dac4d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43a1d5527341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06cd49a1d643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b5688526942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eb4b0dc85a46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CQ RESSURS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CQ RESSURS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CQ RESSURS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CQ RESSURS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CQ RESSURS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CQ RESSURS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CQ RESSURS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ZHAN YUNLIN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ALVESTAD FREDRIK INGE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MOLTUBAKK VEGARD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CQ RESSURS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Klingenberggata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919 948 949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CQ RESSURS AS</a:t>
            </a:r>
          </a:p>
        </p:txBody>
      </p:sp>
    </p:spTree>
  </p:cSld>
  <p:clrMapOvr>
    <a:masterClrMapping xmlns:a="http://schemas.openxmlformats.org/drawingml/2006/main"/>
  </p:clrMapOvr>
</p:sld>
</file>