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818d8ece1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9bcf50eca84bf0"/>
  </p:sldMasterIdLst>
  <p:sldIdLst>
    <p:sldId xmlns:r="http://schemas.openxmlformats.org/officeDocument/2006/relationships" id="256" r:id="R6456e266fde94757"/>
    <p:sldId xmlns:r="http://schemas.openxmlformats.org/officeDocument/2006/relationships" id="257" r:id="Rebb8f9c1eab3436e"/>
    <p:sldId xmlns:r="http://schemas.openxmlformats.org/officeDocument/2006/relationships" id="258" r:id="R137a62af96e647bc"/>
    <p:sldId xmlns:r="http://schemas.openxmlformats.org/officeDocument/2006/relationships" id="259" r:id="Re90279c672fa4380"/>
    <p:sldId xmlns:r="http://schemas.openxmlformats.org/officeDocument/2006/relationships" id="260" r:id="Re856db6745f746f9"/>
    <p:sldId xmlns:r="http://schemas.openxmlformats.org/officeDocument/2006/relationships" id="261" r:id="Rd981e41bb13f4af9"/>
    <p:sldId xmlns:r="http://schemas.openxmlformats.org/officeDocument/2006/relationships" id="262" r:id="Rd0d6b6a484c34b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bcf50eca84bf0" /><Relationship Type="http://schemas.openxmlformats.org/officeDocument/2006/relationships/slide" Target="/ppt/slides/slide1.xml" Id="R6456e266fde94757" /><Relationship Type="http://schemas.openxmlformats.org/officeDocument/2006/relationships/slide" Target="/ppt/slides/slide2.xml" Id="Rebb8f9c1eab3436e" /><Relationship Type="http://schemas.openxmlformats.org/officeDocument/2006/relationships/slide" Target="/ppt/slides/slide3.xml" Id="R137a62af96e647bc" /><Relationship Type="http://schemas.openxmlformats.org/officeDocument/2006/relationships/slide" Target="/ppt/slides/slide4.xml" Id="Re90279c672fa4380" /><Relationship Type="http://schemas.openxmlformats.org/officeDocument/2006/relationships/slide" Target="/ppt/slides/slide5.xml" Id="Re856db6745f746f9" /><Relationship Type="http://schemas.openxmlformats.org/officeDocument/2006/relationships/slide" Target="/ppt/slides/slide6.xml" Id="Rd981e41bb13f4af9" /><Relationship Type="http://schemas.openxmlformats.org/officeDocument/2006/relationships/slide" Target="/ppt/slides/slide7.xml" Id="Rd0d6b6a484c34b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875cdc962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96ad86b064356" /><Relationship Type="http://schemas.openxmlformats.org/officeDocument/2006/relationships/theme" Target="/ppt/slideMasters/theme/theme1.xml" Id="R1750e474c42d45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96ad86b0643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0e1558869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bfd74a00444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79a49d42040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2f52da6d0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5dab096df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9c5188a4d4f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a55ae4ff144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OBA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TROND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Spelhaugen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5147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