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540bcde47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d768309d64846"/>
  </p:sldMasterIdLst>
  <p:sldIdLst>
    <p:sldId xmlns:r="http://schemas.openxmlformats.org/officeDocument/2006/relationships" id="256" r:id="R68c4326d31cf4eff"/>
    <p:sldId xmlns:r="http://schemas.openxmlformats.org/officeDocument/2006/relationships" id="257" r:id="Ra600c968f9864aaa"/>
    <p:sldId xmlns:r="http://schemas.openxmlformats.org/officeDocument/2006/relationships" id="258" r:id="Rdf030599633746be"/>
    <p:sldId xmlns:r="http://schemas.openxmlformats.org/officeDocument/2006/relationships" id="259" r:id="Rba72d2acadec4ae8"/>
    <p:sldId xmlns:r="http://schemas.openxmlformats.org/officeDocument/2006/relationships" id="260" r:id="Re8f41819e9bc4f25"/>
    <p:sldId xmlns:r="http://schemas.openxmlformats.org/officeDocument/2006/relationships" id="261" r:id="Rc2ef64e2d3dc4536"/>
    <p:sldId xmlns:r="http://schemas.openxmlformats.org/officeDocument/2006/relationships" id="262" r:id="Ra6abc5b04bba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d768309d64846" /><Relationship Type="http://schemas.openxmlformats.org/officeDocument/2006/relationships/slide" Target="/ppt/slides/slide1.xml" Id="R68c4326d31cf4eff" /><Relationship Type="http://schemas.openxmlformats.org/officeDocument/2006/relationships/slide" Target="/ppt/slides/slide2.xml" Id="Ra600c968f9864aaa" /><Relationship Type="http://schemas.openxmlformats.org/officeDocument/2006/relationships/slide" Target="/ppt/slides/slide3.xml" Id="Rdf030599633746be" /><Relationship Type="http://schemas.openxmlformats.org/officeDocument/2006/relationships/slide" Target="/ppt/slides/slide4.xml" Id="Rba72d2acadec4ae8" /><Relationship Type="http://schemas.openxmlformats.org/officeDocument/2006/relationships/slide" Target="/ppt/slides/slide5.xml" Id="Re8f41819e9bc4f25" /><Relationship Type="http://schemas.openxmlformats.org/officeDocument/2006/relationships/slide" Target="/ppt/slides/slide6.xml" Id="Rc2ef64e2d3dc4536" /><Relationship Type="http://schemas.openxmlformats.org/officeDocument/2006/relationships/slide" Target="/ppt/slides/slide7.xml" Id="Ra6abc5b04bba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5a5c823d4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4775564ca450e" /><Relationship Type="http://schemas.openxmlformats.org/officeDocument/2006/relationships/theme" Target="/ppt/slideMasters/theme/theme1.xml" Id="R1db2d7c0a5ac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4775564ca45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4b5698e5d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00c118e1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39263f0a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1dbc78e17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01b00790a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161ad4d2f4d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e1629de3a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