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a0a73f382d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f0e5169af49ec"/>
  </p:sldMasterIdLst>
  <p:sldIdLst>
    <p:sldId xmlns:r="http://schemas.openxmlformats.org/officeDocument/2006/relationships" id="256" r:id="Rd1f3967945c14366"/>
    <p:sldId xmlns:r="http://schemas.openxmlformats.org/officeDocument/2006/relationships" id="257" r:id="R22bb747104ae491e"/>
    <p:sldId xmlns:r="http://schemas.openxmlformats.org/officeDocument/2006/relationships" id="258" r:id="Rb459122d684a4f97"/>
    <p:sldId xmlns:r="http://schemas.openxmlformats.org/officeDocument/2006/relationships" id="259" r:id="R36e9e2d53f5e4516"/>
    <p:sldId xmlns:r="http://schemas.openxmlformats.org/officeDocument/2006/relationships" id="260" r:id="R3b597be2f4a34e30"/>
    <p:sldId xmlns:r="http://schemas.openxmlformats.org/officeDocument/2006/relationships" id="261" r:id="Rf1156d498f3146b0"/>
    <p:sldId xmlns:r="http://schemas.openxmlformats.org/officeDocument/2006/relationships" id="262" r:id="R5e4f6ef6c35047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f0e5169af49ec" /><Relationship Type="http://schemas.openxmlformats.org/officeDocument/2006/relationships/slide" Target="/ppt/slides/slide1.xml" Id="Rd1f3967945c14366" /><Relationship Type="http://schemas.openxmlformats.org/officeDocument/2006/relationships/slide" Target="/ppt/slides/slide2.xml" Id="R22bb747104ae491e" /><Relationship Type="http://schemas.openxmlformats.org/officeDocument/2006/relationships/slide" Target="/ppt/slides/slide3.xml" Id="Rb459122d684a4f97" /><Relationship Type="http://schemas.openxmlformats.org/officeDocument/2006/relationships/slide" Target="/ppt/slides/slide4.xml" Id="R36e9e2d53f5e4516" /><Relationship Type="http://schemas.openxmlformats.org/officeDocument/2006/relationships/slide" Target="/ppt/slides/slide5.xml" Id="R3b597be2f4a34e30" /><Relationship Type="http://schemas.openxmlformats.org/officeDocument/2006/relationships/slide" Target="/ppt/slides/slide6.xml" Id="Rf1156d498f3146b0" /><Relationship Type="http://schemas.openxmlformats.org/officeDocument/2006/relationships/slide" Target="/ppt/slides/slide7.xml" Id="R5e4f6ef6c35047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64180034b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cdb4174bd4226" /><Relationship Type="http://schemas.openxmlformats.org/officeDocument/2006/relationships/theme" Target="/ppt/slideMasters/theme/theme1.xml" Id="R15a66adb0d6d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3cdb4174bd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f3176619247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e0e137dc2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0ba523146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3d4f810c343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39d9bdcd142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e4883acdc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b58d6e968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