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b661a8519942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4ef64724be4830"/>
  </p:sldMasterIdLst>
  <p:sldIdLst>
    <p:sldId xmlns:r="http://schemas.openxmlformats.org/officeDocument/2006/relationships" id="256" r:id="Rab455fac11784d8d"/>
    <p:sldId xmlns:r="http://schemas.openxmlformats.org/officeDocument/2006/relationships" id="257" r:id="Rdd1623e33f4c4e68"/>
    <p:sldId xmlns:r="http://schemas.openxmlformats.org/officeDocument/2006/relationships" id="258" r:id="Rb3a46026dd0a4c79"/>
    <p:sldId xmlns:r="http://schemas.openxmlformats.org/officeDocument/2006/relationships" id="259" r:id="R168e9a0dee5a4e52"/>
    <p:sldId xmlns:r="http://schemas.openxmlformats.org/officeDocument/2006/relationships" id="260" r:id="R576340a6dd434946"/>
    <p:sldId xmlns:r="http://schemas.openxmlformats.org/officeDocument/2006/relationships" id="261" r:id="Re72d675862fe4c2e"/>
    <p:sldId xmlns:r="http://schemas.openxmlformats.org/officeDocument/2006/relationships" id="262" r:id="R71daf9d7b2714d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ef64724be4830" /><Relationship Type="http://schemas.openxmlformats.org/officeDocument/2006/relationships/slide" Target="/ppt/slides/slide1.xml" Id="Rab455fac11784d8d" /><Relationship Type="http://schemas.openxmlformats.org/officeDocument/2006/relationships/slide" Target="/ppt/slides/slide2.xml" Id="Rdd1623e33f4c4e68" /><Relationship Type="http://schemas.openxmlformats.org/officeDocument/2006/relationships/slide" Target="/ppt/slides/slide3.xml" Id="Rb3a46026dd0a4c79" /><Relationship Type="http://schemas.openxmlformats.org/officeDocument/2006/relationships/slide" Target="/ppt/slides/slide4.xml" Id="R168e9a0dee5a4e52" /><Relationship Type="http://schemas.openxmlformats.org/officeDocument/2006/relationships/slide" Target="/ppt/slides/slide5.xml" Id="R576340a6dd434946" /><Relationship Type="http://schemas.openxmlformats.org/officeDocument/2006/relationships/slide" Target="/ppt/slides/slide6.xml" Id="Re72d675862fe4c2e" /><Relationship Type="http://schemas.openxmlformats.org/officeDocument/2006/relationships/slide" Target="/ppt/slides/slide7.xml" Id="R71daf9d7b2714d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70e0e84894f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3cc915e4c49d1" /><Relationship Type="http://schemas.openxmlformats.org/officeDocument/2006/relationships/theme" Target="/ppt/slideMasters/theme/theme1.xml" Id="R40ecd074078c49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43cc915e4c49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aa2dcc44e4b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7112c7e1445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30b8da5aa4a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53cd390e54d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ad73f757342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2d120db5e49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42ce7cfb54e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CAPITAL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1 133 186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17 427 146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21 333 976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30 214 702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AKSEL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Myrvollveien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lars@thorconsulting.no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