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53844720d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9906bdfba4cc6"/>
  </p:sldMasterIdLst>
  <p:sldIdLst>
    <p:sldId xmlns:r="http://schemas.openxmlformats.org/officeDocument/2006/relationships" id="256" r:id="Rb6cf33c56fa643cd"/>
    <p:sldId xmlns:r="http://schemas.openxmlformats.org/officeDocument/2006/relationships" id="257" r:id="R3bb142a0f482473e"/>
    <p:sldId xmlns:r="http://schemas.openxmlformats.org/officeDocument/2006/relationships" id="258" r:id="Re831124e30454c44"/>
    <p:sldId xmlns:r="http://schemas.openxmlformats.org/officeDocument/2006/relationships" id="259" r:id="R6e13b2e1465d4544"/>
    <p:sldId xmlns:r="http://schemas.openxmlformats.org/officeDocument/2006/relationships" id="260" r:id="R88ec5c4329da4d66"/>
    <p:sldId xmlns:r="http://schemas.openxmlformats.org/officeDocument/2006/relationships" id="261" r:id="R73d41a33b9884b9d"/>
    <p:sldId xmlns:r="http://schemas.openxmlformats.org/officeDocument/2006/relationships" id="262" r:id="Rb8b2016da7c9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9906bdfba4cc6" /><Relationship Type="http://schemas.openxmlformats.org/officeDocument/2006/relationships/slide" Target="/ppt/slides/slide1.xml" Id="Rb6cf33c56fa643cd" /><Relationship Type="http://schemas.openxmlformats.org/officeDocument/2006/relationships/slide" Target="/ppt/slides/slide2.xml" Id="R3bb142a0f482473e" /><Relationship Type="http://schemas.openxmlformats.org/officeDocument/2006/relationships/slide" Target="/ppt/slides/slide3.xml" Id="Re831124e30454c44" /><Relationship Type="http://schemas.openxmlformats.org/officeDocument/2006/relationships/slide" Target="/ppt/slides/slide4.xml" Id="R6e13b2e1465d4544" /><Relationship Type="http://schemas.openxmlformats.org/officeDocument/2006/relationships/slide" Target="/ppt/slides/slide5.xml" Id="R88ec5c4329da4d66" /><Relationship Type="http://schemas.openxmlformats.org/officeDocument/2006/relationships/slide" Target="/ppt/slides/slide6.xml" Id="R73d41a33b9884b9d" /><Relationship Type="http://schemas.openxmlformats.org/officeDocument/2006/relationships/slide" Target="/ppt/slides/slide7.xml" Id="Rb8b2016da7c9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c1e934808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a65c51034c60" /><Relationship Type="http://schemas.openxmlformats.org/officeDocument/2006/relationships/theme" Target="/ppt/slideMasters/theme/theme1.xml" Id="R1991b0a26605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7a65c5103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bd7acfc98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2783a4f4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13c0227a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e4636d87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d72c425e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cb92dcbf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e7b08009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