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c369c636e74e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1eea076034c76"/>
  </p:sldMasterIdLst>
  <p:sldIdLst>
    <p:sldId xmlns:r="http://schemas.openxmlformats.org/officeDocument/2006/relationships" id="256" r:id="R05fbf2d95bd14e9a"/>
    <p:sldId xmlns:r="http://schemas.openxmlformats.org/officeDocument/2006/relationships" id="257" r:id="R75dcda107aa34bd7"/>
    <p:sldId xmlns:r="http://schemas.openxmlformats.org/officeDocument/2006/relationships" id="258" r:id="Rd7f79461ec004ba3"/>
    <p:sldId xmlns:r="http://schemas.openxmlformats.org/officeDocument/2006/relationships" id="259" r:id="R09ce69b2b8e842d8"/>
    <p:sldId xmlns:r="http://schemas.openxmlformats.org/officeDocument/2006/relationships" id="260" r:id="R5d357dc8da734c51"/>
    <p:sldId xmlns:r="http://schemas.openxmlformats.org/officeDocument/2006/relationships" id="261" r:id="R91661e54c28f4dac"/>
    <p:sldId xmlns:r="http://schemas.openxmlformats.org/officeDocument/2006/relationships" id="262" r:id="R582effdf620744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1eea076034c76" /><Relationship Type="http://schemas.openxmlformats.org/officeDocument/2006/relationships/slide" Target="/ppt/slides/slide1.xml" Id="R05fbf2d95bd14e9a" /><Relationship Type="http://schemas.openxmlformats.org/officeDocument/2006/relationships/slide" Target="/ppt/slides/slide2.xml" Id="R75dcda107aa34bd7" /><Relationship Type="http://schemas.openxmlformats.org/officeDocument/2006/relationships/slide" Target="/ppt/slides/slide3.xml" Id="Rd7f79461ec004ba3" /><Relationship Type="http://schemas.openxmlformats.org/officeDocument/2006/relationships/slide" Target="/ppt/slides/slide4.xml" Id="R09ce69b2b8e842d8" /><Relationship Type="http://schemas.openxmlformats.org/officeDocument/2006/relationships/slide" Target="/ppt/slides/slide5.xml" Id="R5d357dc8da734c51" /><Relationship Type="http://schemas.openxmlformats.org/officeDocument/2006/relationships/slide" Target="/ppt/slides/slide6.xml" Id="R91661e54c28f4dac" /><Relationship Type="http://schemas.openxmlformats.org/officeDocument/2006/relationships/slide" Target="/ppt/slides/slide7.xml" Id="R582effdf620744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f3f4150bd48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ee6aafc6e4960" /><Relationship Type="http://schemas.openxmlformats.org/officeDocument/2006/relationships/theme" Target="/ppt/slideMasters/theme/theme1.xml" Id="R6dad3bbb74cd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ee6aafc6e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9c497a58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b77a215941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df3898615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9be3707c0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a7fd010a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0bf92c6444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7f2c13e9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