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8c61df67a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22f1d0e9244a4"/>
  </p:sldMasterIdLst>
  <p:sldIdLst>
    <p:sldId xmlns:r="http://schemas.openxmlformats.org/officeDocument/2006/relationships" id="256" r:id="Ra77e11b603e04654"/>
    <p:sldId xmlns:r="http://schemas.openxmlformats.org/officeDocument/2006/relationships" id="257" r:id="Rc923fcdddcbf4be4"/>
    <p:sldId xmlns:r="http://schemas.openxmlformats.org/officeDocument/2006/relationships" id="258" r:id="R81cd2a7baf2a4c69"/>
    <p:sldId xmlns:r="http://schemas.openxmlformats.org/officeDocument/2006/relationships" id="259" r:id="R23a491158cd3450a"/>
    <p:sldId xmlns:r="http://schemas.openxmlformats.org/officeDocument/2006/relationships" id="260" r:id="R455c2af1c4704dfe"/>
    <p:sldId xmlns:r="http://schemas.openxmlformats.org/officeDocument/2006/relationships" id="261" r:id="Rf96e6b33da6d4b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22f1d0e9244a4" /><Relationship Type="http://schemas.openxmlformats.org/officeDocument/2006/relationships/slide" Target="/ppt/slides/slide1.xml" Id="Ra77e11b603e04654" /><Relationship Type="http://schemas.openxmlformats.org/officeDocument/2006/relationships/slide" Target="/ppt/slides/slide2.xml" Id="Rc923fcdddcbf4be4" /><Relationship Type="http://schemas.openxmlformats.org/officeDocument/2006/relationships/slide" Target="/ppt/slides/slide3.xml" Id="R81cd2a7baf2a4c69" /><Relationship Type="http://schemas.openxmlformats.org/officeDocument/2006/relationships/slide" Target="/ppt/slides/slide4.xml" Id="R23a491158cd3450a" /><Relationship Type="http://schemas.openxmlformats.org/officeDocument/2006/relationships/slide" Target="/ppt/slides/slide5.xml" Id="R455c2af1c4704dfe" /><Relationship Type="http://schemas.openxmlformats.org/officeDocument/2006/relationships/slide" Target="/ppt/slides/slide6.xml" Id="Rf96e6b33da6d4b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873d2cf70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a899a8354e4e" /><Relationship Type="http://schemas.openxmlformats.org/officeDocument/2006/relationships/theme" Target="/ppt/slideMasters/theme/theme1.xml" Id="R0990dddc5b68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28a899a835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b9fe4cd6d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04e4256f2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2ae2ab27344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b343420c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6e533967646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ec04b0839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