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ab14da67cd4e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d3256f02b646e4"/>
  </p:sldMasterIdLst>
  <p:sldIdLst>
    <p:sldId xmlns:r="http://schemas.openxmlformats.org/officeDocument/2006/relationships" id="256" r:id="R3e1fc1be39f444c2"/>
    <p:sldId xmlns:r="http://schemas.openxmlformats.org/officeDocument/2006/relationships" id="257" r:id="R26ed887565784a02"/>
    <p:sldId xmlns:r="http://schemas.openxmlformats.org/officeDocument/2006/relationships" id="258" r:id="Rd2ae3b1371324a7b"/>
    <p:sldId xmlns:r="http://schemas.openxmlformats.org/officeDocument/2006/relationships" id="259" r:id="R984ed1b8d10047cf"/>
    <p:sldId xmlns:r="http://schemas.openxmlformats.org/officeDocument/2006/relationships" id="260" r:id="R4f7ee165d49341bd"/>
    <p:sldId xmlns:r="http://schemas.openxmlformats.org/officeDocument/2006/relationships" id="261" r:id="R562b641ad60a4446"/>
    <p:sldId xmlns:r="http://schemas.openxmlformats.org/officeDocument/2006/relationships" id="262" r:id="R3bc19497997f42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3256f02b646e4" /><Relationship Type="http://schemas.openxmlformats.org/officeDocument/2006/relationships/slide" Target="/ppt/slides/slide1.xml" Id="R3e1fc1be39f444c2" /><Relationship Type="http://schemas.openxmlformats.org/officeDocument/2006/relationships/slide" Target="/ppt/slides/slide2.xml" Id="R26ed887565784a02" /><Relationship Type="http://schemas.openxmlformats.org/officeDocument/2006/relationships/slide" Target="/ppt/slides/slide3.xml" Id="Rd2ae3b1371324a7b" /><Relationship Type="http://schemas.openxmlformats.org/officeDocument/2006/relationships/slide" Target="/ppt/slides/slide4.xml" Id="R984ed1b8d10047cf" /><Relationship Type="http://schemas.openxmlformats.org/officeDocument/2006/relationships/slide" Target="/ppt/slides/slide5.xml" Id="R4f7ee165d49341bd" /><Relationship Type="http://schemas.openxmlformats.org/officeDocument/2006/relationships/slide" Target="/ppt/slides/slide6.xml" Id="R562b641ad60a4446" /><Relationship Type="http://schemas.openxmlformats.org/officeDocument/2006/relationships/slide" Target="/ppt/slides/slide7.xml" Id="R3bc19497997f42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9e11798c9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ed2efe39f4e59" /><Relationship Type="http://schemas.openxmlformats.org/officeDocument/2006/relationships/theme" Target="/ppt/slideMasters/theme/theme1.xml" Id="Rf36542898f4f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ced2efe39f4e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3d811a4f7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db5c7fa01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7507f4d45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16976eb6b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54c9487a8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8ef446ac943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ad9be004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EDUCATION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EDUCATION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772 210 000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HOLBERG NORGE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NORTHERN TRUST COMP, LONDON BR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919 871 237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