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acaf517de2b498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eddf7c358054fc2"/>
  </p:sldMasterIdLst>
  <p:sldIdLst>
    <p:sldId xmlns:r="http://schemas.openxmlformats.org/officeDocument/2006/relationships" id="256" r:id="R6d33e21903fe4ec4"/>
    <p:sldId xmlns:r="http://schemas.openxmlformats.org/officeDocument/2006/relationships" id="257" r:id="R811c456d13f54bf9"/>
    <p:sldId xmlns:r="http://schemas.openxmlformats.org/officeDocument/2006/relationships" id="258" r:id="Re8be32302a774753"/>
    <p:sldId xmlns:r="http://schemas.openxmlformats.org/officeDocument/2006/relationships" id="259" r:id="R8430421866d74afb"/>
    <p:sldId xmlns:r="http://schemas.openxmlformats.org/officeDocument/2006/relationships" id="260" r:id="R0b614c6316f542ce"/>
    <p:sldId xmlns:r="http://schemas.openxmlformats.org/officeDocument/2006/relationships" id="261" r:id="R1c58cebb2fbd4cae"/>
    <p:sldId xmlns:r="http://schemas.openxmlformats.org/officeDocument/2006/relationships" id="262" r:id="Ra9f0e4aeace5403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eddf7c358054fc2" /><Relationship Type="http://schemas.openxmlformats.org/officeDocument/2006/relationships/slide" Target="/ppt/slides/slide1.xml" Id="R6d33e21903fe4ec4" /><Relationship Type="http://schemas.openxmlformats.org/officeDocument/2006/relationships/slide" Target="/ppt/slides/slide2.xml" Id="R811c456d13f54bf9" /><Relationship Type="http://schemas.openxmlformats.org/officeDocument/2006/relationships/slide" Target="/ppt/slides/slide3.xml" Id="Re8be32302a774753" /><Relationship Type="http://schemas.openxmlformats.org/officeDocument/2006/relationships/slide" Target="/ppt/slides/slide4.xml" Id="R8430421866d74afb" /><Relationship Type="http://schemas.openxmlformats.org/officeDocument/2006/relationships/slide" Target="/ppt/slides/slide5.xml" Id="R0b614c6316f542ce" /><Relationship Type="http://schemas.openxmlformats.org/officeDocument/2006/relationships/slide" Target="/ppt/slides/slide6.xml" Id="R1c58cebb2fbd4cae" /><Relationship Type="http://schemas.openxmlformats.org/officeDocument/2006/relationships/slide" Target="/ppt/slides/slide7.xml" Id="Ra9f0e4aeace5403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43d6d3a8a4740d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b8089fe4ae42e6" /><Relationship Type="http://schemas.openxmlformats.org/officeDocument/2006/relationships/theme" Target="/ppt/slideMasters/theme/theme1.xml" Id="R98a7f45e9e42404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fb8089fe4ae42e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45555a013945e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d1d459d93640c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ba6252be9646e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dca46fec34440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988a8564a9448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29f1cf534948c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4fba30db804b4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NOVA NORTH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NOVA NORTH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NOVA NORTH AS ble etablert [år] og holder til i Solbergelva.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NOVA NORTH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NOVA NORTH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NOVA NORTH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−32 473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−32 473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−234 249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9 438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NOVA NORTH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CHRISTOFFERSEN JOHAN H  E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JENSEN TOBIAS ENBERG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NOVA NORTH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Vinnesgata 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3057 Solbergelva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919 853 913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NOVA NORTH AS</a:t>
            </a:r>
          </a:p>
        </p:txBody>
      </p:sp>
    </p:spTree>
  </p:cSld>
  <p:clrMapOvr>
    <a:masterClrMapping xmlns:a="http://schemas.openxmlformats.org/drawingml/2006/main"/>
  </p:clrMapOvr>
</p:sld>
</file>