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4297b6ecf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5f51060a04e8c"/>
  </p:sldMasterIdLst>
  <p:sldIdLst>
    <p:sldId xmlns:r="http://schemas.openxmlformats.org/officeDocument/2006/relationships" id="256" r:id="Rdf1fb3e64e134c6b"/>
    <p:sldId xmlns:r="http://schemas.openxmlformats.org/officeDocument/2006/relationships" id="257" r:id="R14567f4023c14d81"/>
    <p:sldId xmlns:r="http://schemas.openxmlformats.org/officeDocument/2006/relationships" id="258" r:id="R771b631261d34c48"/>
    <p:sldId xmlns:r="http://schemas.openxmlformats.org/officeDocument/2006/relationships" id="259" r:id="R2b680a8dc3cc42a9"/>
    <p:sldId xmlns:r="http://schemas.openxmlformats.org/officeDocument/2006/relationships" id="260" r:id="Rd94f94b59d4d427e"/>
    <p:sldId xmlns:r="http://schemas.openxmlformats.org/officeDocument/2006/relationships" id="261" r:id="R974d90e501a440fe"/>
    <p:sldId xmlns:r="http://schemas.openxmlformats.org/officeDocument/2006/relationships" id="262" r:id="R72748347e25e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5f51060a04e8c" /><Relationship Type="http://schemas.openxmlformats.org/officeDocument/2006/relationships/slide" Target="/ppt/slides/slide1.xml" Id="Rdf1fb3e64e134c6b" /><Relationship Type="http://schemas.openxmlformats.org/officeDocument/2006/relationships/slide" Target="/ppt/slides/slide2.xml" Id="R14567f4023c14d81" /><Relationship Type="http://schemas.openxmlformats.org/officeDocument/2006/relationships/slide" Target="/ppt/slides/slide3.xml" Id="R771b631261d34c48" /><Relationship Type="http://schemas.openxmlformats.org/officeDocument/2006/relationships/slide" Target="/ppt/slides/slide4.xml" Id="R2b680a8dc3cc42a9" /><Relationship Type="http://schemas.openxmlformats.org/officeDocument/2006/relationships/slide" Target="/ppt/slides/slide5.xml" Id="Rd94f94b59d4d427e" /><Relationship Type="http://schemas.openxmlformats.org/officeDocument/2006/relationships/slide" Target="/ppt/slides/slide6.xml" Id="R974d90e501a440fe" /><Relationship Type="http://schemas.openxmlformats.org/officeDocument/2006/relationships/slide" Target="/ppt/slides/slide7.xml" Id="R72748347e25e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1cf86a958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916e0b85427a" /><Relationship Type="http://schemas.openxmlformats.org/officeDocument/2006/relationships/theme" Target="/ppt/slideMasters/theme/theme1.xml" Id="Rdd1eadcdf3d2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e916e0b85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4a5da761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48f08205c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aaef3eaa0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5eefb8f19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c0c6a09fc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f32c21384d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3e581e123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