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0b691af9424f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f9a772058b4eb4"/>
  </p:sldMasterIdLst>
  <p:sldIdLst>
    <p:sldId xmlns:r="http://schemas.openxmlformats.org/officeDocument/2006/relationships" id="256" r:id="Rc936fa3aabaf43da"/>
    <p:sldId xmlns:r="http://schemas.openxmlformats.org/officeDocument/2006/relationships" id="257" r:id="Rc76c7e15cba94f0f"/>
    <p:sldId xmlns:r="http://schemas.openxmlformats.org/officeDocument/2006/relationships" id="258" r:id="R3c3adf459edf4cb8"/>
    <p:sldId xmlns:r="http://schemas.openxmlformats.org/officeDocument/2006/relationships" id="259" r:id="Rd37a0afd0bee42e7"/>
    <p:sldId xmlns:r="http://schemas.openxmlformats.org/officeDocument/2006/relationships" id="260" r:id="R10f5a2deef204c3d"/>
    <p:sldId xmlns:r="http://schemas.openxmlformats.org/officeDocument/2006/relationships" id="261" r:id="Rb9988204ec1240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f9a772058b4eb4" /><Relationship Type="http://schemas.openxmlformats.org/officeDocument/2006/relationships/slide" Target="/ppt/slides/slide1.xml" Id="Rc936fa3aabaf43da" /><Relationship Type="http://schemas.openxmlformats.org/officeDocument/2006/relationships/slide" Target="/ppt/slides/slide2.xml" Id="Rc76c7e15cba94f0f" /><Relationship Type="http://schemas.openxmlformats.org/officeDocument/2006/relationships/slide" Target="/ppt/slides/slide3.xml" Id="R3c3adf459edf4cb8" /><Relationship Type="http://schemas.openxmlformats.org/officeDocument/2006/relationships/slide" Target="/ppt/slides/slide4.xml" Id="Rd37a0afd0bee42e7" /><Relationship Type="http://schemas.openxmlformats.org/officeDocument/2006/relationships/slide" Target="/ppt/slides/slide5.xml" Id="R10f5a2deef204c3d" /><Relationship Type="http://schemas.openxmlformats.org/officeDocument/2006/relationships/slide" Target="/ppt/slides/slide6.xml" Id="Rb9988204ec1240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28d4790a324d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fd77e394e49a9" /><Relationship Type="http://schemas.openxmlformats.org/officeDocument/2006/relationships/theme" Target="/ppt/slideMasters/theme/theme1.xml" Id="R175ab6e0bb4047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7fd77e394e49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30624308445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7bef30d19045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f78d93c9a4e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2688ea9c547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b877241d554c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e6a5bcf6f4e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KROHNÅS 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Skjolds veg 29A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5236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919 816 708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