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ce0342f48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69f9ba4724944"/>
  </p:sldMasterIdLst>
  <p:sldIdLst>
    <p:sldId xmlns:r="http://schemas.openxmlformats.org/officeDocument/2006/relationships" id="256" r:id="R5e1741c270804d4d"/>
    <p:sldId xmlns:r="http://schemas.openxmlformats.org/officeDocument/2006/relationships" id="257" r:id="R95a056709cc8459c"/>
    <p:sldId xmlns:r="http://schemas.openxmlformats.org/officeDocument/2006/relationships" id="258" r:id="R7e288c08506643e4"/>
    <p:sldId xmlns:r="http://schemas.openxmlformats.org/officeDocument/2006/relationships" id="259" r:id="R419ea1ef32974ac1"/>
    <p:sldId xmlns:r="http://schemas.openxmlformats.org/officeDocument/2006/relationships" id="260" r:id="R7c257ca83eec43da"/>
    <p:sldId xmlns:r="http://schemas.openxmlformats.org/officeDocument/2006/relationships" id="261" r:id="R8ad06f51248c46f2"/>
    <p:sldId xmlns:r="http://schemas.openxmlformats.org/officeDocument/2006/relationships" id="262" r:id="Rfa037aea8d4d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69f9ba4724944" /><Relationship Type="http://schemas.openxmlformats.org/officeDocument/2006/relationships/slide" Target="/ppt/slides/slide1.xml" Id="R5e1741c270804d4d" /><Relationship Type="http://schemas.openxmlformats.org/officeDocument/2006/relationships/slide" Target="/ppt/slides/slide2.xml" Id="R95a056709cc8459c" /><Relationship Type="http://schemas.openxmlformats.org/officeDocument/2006/relationships/slide" Target="/ppt/slides/slide3.xml" Id="R7e288c08506643e4" /><Relationship Type="http://schemas.openxmlformats.org/officeDocument/2006/relationships/slide" Target="/ppt/slides/slide4.xml" Id="R419ea1ef32974ac1" /><Relationship Type="http://schemas.openxmlformats.org/officeDocument/2006/relationships/slide" Target="/ppt/slides/slide5.xml" Id="R7c257ca83eec43da" /><Relationship Type="http://schemas.openxmlformats.org/officeDocument/2006/relationships/slide" Target="/ppt/slides/slide6.xml" Id="R8ad06f51248c46f2" /><Relationship Type="http://schemas.openxmlformats.org/officeDocument/2006/relationships/slide" Target="/ppt/slides/slide7.xml" Id="Rfa037aea8d4d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173d817b8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e4c9e0a70457e" /><Relationship Type="http://schemas.openxmlformats.org/officeDocument/2006/relationships/theme" Target="/ppt/slideMasters/theme/theme1.xml" Id="R70fd36b943244b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e4c9e0a7045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dfab229c646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663807c6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2a5073950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9f09ab2f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8cf03d7fb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b76bfb214d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0c064387d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37 257 719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43 955 521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HELGE ARVID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ARNE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CHRISTIAN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KAROLINE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MARIANNE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Alfabygget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919 802 804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SKJOLD AS</a:t>
            </a:r>
          </a:p>
        </p:txBody>
      </p:sp>
    </p:spTree>
  </p:cSld>
  <p:clrMapOvr>
    <a:masterClrMapping xmlns:a="http://schemas.openxmlformats.org/drawingml/2006/main"/>
  </p:clrMapOvr>
</p:sld>
</file>