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3728cfc81a49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2d46dc9a334057"/>
  </p:sldMasterIdLst>
  <p:sldIdLst>
    <p:sldId xmlns:r="http://schemas.openxmlformats.org/officeDocument/2006/relationships" id="256" r:id="R8e4785c69a5a482a"/>
    <p:sldId xmlns:r="http://schemas.openxmlformats.org/officeDocument/2006/relationships" id="257" r:id="Rca667a57b4b4477c"/>
    <p:sldId xmlns:r="http://schemas.openxmlformats.org/officeDocument/2006/relationships" id="258" r:id="R0a09c28445964b93"/>
    <p:sldId xmlns:r="http://schemas.openxmlformats.org/officeDocument/2006/relationships" id="259" r:id="R4e650be6af724a35"/>
    <p:sldId xmlns:r="http://schemas.openxmlformats.org/officeDocument/2006/relationships" id="260" r:id="Ra89314c6d6cd463d"/>
    <p:sldId xmlns:r="http://schemas.openxmlformats.org/officeDocument/2006/relationships" id="261" r:id="Rb676cbec084d417a"/>
    <p:sldId xmlns:r="http://schemas.openxmlformats.org/officeDocument/2006/relationships" id="262" r:id="R8ef735b6e02642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2d46dc9a334057" /><Relationship Type="http://schemas.openxmlformats.org/officeDocument/2006/relationships/slide" Target="/ppt/slides/slide1.xml" Id="R8e4785c69a5a482a" /><Relationship Type="http://schemas.openxmlformats.org/officeDocument/2006/relationships/slide" Target="/ppt/slides/slide2.xml" Id="Rca667a57b4b4477c" /><Relationship Type="http://schemas.openxmlformats.org/officeDocument/2006/relationships/slide" Target="/ppt/slides/slide3.xml" Id="R0a09c28445964b93" /><Relationship Type="http://schemas.openxmlformats.org/officeDocument/2006/relationships/slide" Target="/ppt/slides/slide4.xml" Id="R4e650be6af724a35" /><Relationship Type="http://schemas.openxmlformats.org/officeDocument/2006/relationships/slide" Target="/ppt/slides/slide5.xml" Id="Ra89314c6d6cd463d" /><Relationship Type="http://schemas.openxmlformats.org/officeDocument/2006/relationships/slide" Target="/ppt/slides/slide6.xml" Id="Rb676cbec084d417a" /><Relationship Type="http://schemas.openxmlformats.org/officeDocument/2006/relationships/slide" Target="/ppt/slides/slide7.xml" Id="R8ef735b6e02642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6b554fa6b046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88bd0ccf7447ad" /><Relationship Type="http://schemas.openxmlformats.org/officeDocument/2006/relationships/theme" Target="/ppt/slideMasters/theme/theme1.xml" Id="R0312f6790e7c4a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88bd0ccf7447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6cf485e0f341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128bd243034c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19570a0e864e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33981331054e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b8980041f54a4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2af5aef5ed4c8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fe822f01ee4b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PETTER 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PETTER S INVEST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285 398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1 499 059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1 864 059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SELDAL PETTER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Glassperleveien 145A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4032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919 764 821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