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403a891d4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0dd77decd4999"/>
  </p:sldMasterIdLst>
  <p:sldIdLst>
    <p:sldId xmlns:r="http://schemas.openxmlformats.org/officeDocument/2006/relationships" id="256" r:id="R15f568abba964422"/>
    <p:sldId xmlns:r="http://schemas.openxmlformats.org/officeDocument/2006/relationships" id="257" r:id="R5f0e75762f12495f"/>
    <p:sldId xmlns:r="http://schemas.openxmlformats.org/officeDocument/2006/relationships" id="258" r:id="R4b33b9da01554096"/>
    <p:sldId xmlns:r="http://schemas.openxmlformats.org/officeDocument/2006/relationships" id="259" r:id="R15d8bcb0315041b5"/>
    <p:sldId xmlns:r="http://schemas.openxmlformats.org/officeDocument/2006/relationships" id="260" r:id="R471a8a3bd48b4ea8"/>
    <p:sldId xmlns:r="http://schemas.openxmlformats.org/officeDocument/2006/relationships" id="261" r:id="Rcd59061407164c3f"/>
    <p:sldId xmlns:r="http://schemas.openxmlformats.org/officeDocument/2006/relationships" id="262" r:id="R916f31af2f29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0dd77decd4999" /><Relationship Type="http://schemas.openxmlformats.org/officeDocument/2006/relationships/slide" Target="/ppt/slides/slide1.xml" Id="R15f568abba964422" /><Relationship Type="http://schemas.openxmlformats.org/officeDocument/2006/relationships/slide" Target="/ppt/slides/slide2.xml" Id="R5f0e75762f12495f" /><Relationship Type="http://schemas.openxmlformats.org/officeDocument/2006/relationships/slide" Target="/ppt/slides/slide3.xml" Id="R4b33b9da01554096" /><Relationship Type="http://schemas.openxmlformats.org/officeDocument/2006/relationships/slide" Target="/ppt/slides/slide4.xml" Id="R15d8bcb0315041b5" /><Relationship Type="http://schemas.openxmlformats.org/officeDocument/2006/relationships/slide" Target="/ppt/slides/slide5.xml" Id="R471a8a3bd48b4ea8" /><Relationship Type="http://schemas.openxmlformats.org/officeDocument/2006/relationships/slide" Target="/ppt/slides/slide6.xml" Id="Rcd59061407164c3f" /><Relationship Type="http://schemas.openxmlformats.org/officeDocument/2006/relationships/slide" Target="/ppt/slides/slide7.xml" Id="R916f31af2f29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bcb0e28e9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d5b3dd3aa4b4e" /><Relationship Type="http://schemas.openxmlformats.org/officeDocument/2006/relationships/theme" Target="/ppt/slideMasters/theme/theme1.xml" Id="R8049ca3743dd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cd5b3dd3aa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245ace78b45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ce527a852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a8b6205ad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abe7f95a5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6b1697f90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72b5a622d48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68b9d4fff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COFI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COFI HOLDING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410 022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TOMMY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Leinstrandvegen 580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tommy@findmy.no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