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8de4b364d242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31e7b461744da1"/>
  </p:sldMasterIdLst>
  <p:sldIdLst>
    <p:sldId xmlns:r="http://schemas.openxmlformats.org/officeDocument/2006/relationships" id="256" r:id="Rb9761aa9d3cc4a7d"/>
    <p:sldId xmlns:r="http://schemas.openxmlformats.org/officeDocument/2006/relationships" id="257" r:id="R4c7f9c89b1924fb6"/>
    <p:sldId xmlns:r="http://schemas.openxmlformats.org/officeDocument/2006/relationships" id="258" r:id="R04c538f709ca4ba4"/>
    <p:sldId xmlns:r="http://schemas.openxmlformats.org/officeDocument/2006/relationships" id="259" r:id="Rfd87adbeca294db4"/>
    <p:sldId xmlns:r="http://schemas.openxmlformats.org/officeDocument/2006/relationships" id="260" r:id="R90c69fd9dd3f4463"/>
    <p:sldId xmlns:r="http://schemas.openxmlformats.org/officeDocument/2006/relationships" id="261" r:id="Rc21d674e42794522"/>
    <p:sldId xmlns:r="http://schemas.openxmlformats.org/officeDocument/2006/relationships" id="262" r:id="Rb9eb6d1a28d34a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1e7b461744da1" /><Relationship Type="http://schemas.openxmlformats.org/officeDocument/2006/relationships/slide" Target="/ppt/slides/slide1.xml" Id="Rb9761aa9d3cc4a7d" /><Relationship Type="http://schemas.openxmlformats.org/officeDocument/2006/relationships/slide" Target="/ppt/slides/slide2.xml" Id="R4c7f9c89b1924fb6" /><Relationship Type="http://schemas.openxmlformats.org/officeDocument/2006/relationships/slide" Target="/ppt/slides/slide3.xml" Id="R04c538f709ca4ba4" /><Relationship Type="http://schemas.openxmlformats.org/officeDocument/2006/relationships/slide" Target="/ppt/slides/slide4.xml" Id="Rfd87adbeca294db4" /><Relationship Type="http://schemas.openxmlformats.org/officeDocument/2006/relationships/slide" Target="/ppt/slides/slide5.xml" Id="R90c69fd9dd3f4463" /><Relationship Type="http://schemas.openxmlformats.org/officeDocument/2006/relationships/slide" Target="/ppt/slides/slide6.xml" Id="Rc21d674e42794522" /><Relationship Type="http://schemas.openxmlformats.org/officeDocument/2006/relationships/slide" Target="/ppt/slides/slide7.xml" Id="Rb9eb6d1a28d34a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5715f883241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4c23fe51b42a4" /><Relationship Type="http://schemas.openxmlformats.org/officeDocument/2006/relationships/theme" Target="/ppt/slideMasters/theme/theme1.xml" Id="R895c0658f6174e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4c23fe51b42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8ba8f409c47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bff4795a245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971a1b32246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9a42e314449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57151a73541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34dc4c76847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58b545df740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RISA EIENDOMMER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RISA EIENDOMMER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−2 987 107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66 750 666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79 410 306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314 670 118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RISA BJØRN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PROPIEDAD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919 656 263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EIENDOMMER AS</a:t>
            </a:r>
          </a:p>
        </p:txBody>
      </p:sp>
    </p:spTree>
  </p:cSld>
  <p:clrMapOvr>
    <a:masterClrMapping xmlns:a="http://schemas.openxmlformats.org/drawingml/2006/main"/>
  </p:clrMapOvr>
</p:sld>
</file>