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c09965477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702b78a9043d8"/>
  </p:sldMasterIdLst>
  <p:sldIdLst>
    <p:sldId xmlns:r="http://schemas.openxmlformats.org/officeDocument/2006/relationships" id="256" r:id="R31add2ea427d4876"/>
    <p:sldId xmlns:r="http://schemas.openxmlformats.org/officeDocument/2006/relationships" id="257" r:id="Rc0ee5b2f24e74e9c"/>
    <p:sldId xmlns:r="http://schemas.openxmlformats.org/officeDocument/2006/relationships" id="258" r:id="R03b28ef5e1714d73"/>
    <p:sldId xmlns:r="http://schemas.openxmlformats.org/officeDocument/2006/relationships" id="259" r:id="Rec619df955904c94"/>
    <p:sldId xmlns:r="http://schemas.openxmlformats.org/officeDocument/2006/relationships" id="260" r:id="R7427f3a4015849a8"/>
    <p:sldId xmlns:r="http://schemas.openxmlformats.org/officeDocument/2006/relationships" id="261" r:id="R3192e5fd968e4de1"/>
    <p:sldId xmlns:r="http://schemas.openxmlformats.org/officeDocument/2006/relationships" id="262" r:id="R1c050e33a159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702b78a9043d8" /><Relationship Type="http://schemas.openxmlformats.org/officeDocument/2006/relationships/slide" Target="/ppt/slides/slide1.xml" Id="R31add2ea427d4876" /><Relationship Type="http://schemas.openxmlformats.org/officeDocument/2006/relationships/slide" Target="/ppt/slides/slide2.xml" Id="Rc0ee5b2f24e74e9c" /><Relationship Type="http://schemas.openxmlformats.org/officeDocument/2006/relationships/slide" Target="/ppt/slides/slide3.xml" Id="R03b28ef5e1714d73" /><Relationship Type="http://schemas.openxmlformats.org/officeDocument/2006/relationships/slide" Target="/ppt/slides/slide4.xml" Id="Rec619df955904c94" /><Relationship Type="http://schemas.openxmlformats.org/officeDocument/2006/relationships/slide" Target="/ppt/slides/slide5.xml" Id="R7427f3a4015849a8" /><Relationship Type="http://schemas.openxmlformats.org/officeDocument/2006/relationships/slide" Target="/ppt/slides/slide6.xml" Id="R3192e5fd968e4de1" /><Relationship Type="http://schemas.openxmlformats.org/officeDocument/2006/relationships/slide" Target="/ppt/slides/slide7.xml" Id="R1c050e33a159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8e5ef0a59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6979f44c4bdb" /><Relationship Type="http://schemas.openxmlformats.org/officeDocument/2006/relationships/theme" Target="/ppt/slideMasters/theme/theme1.xml" Id="R477c1055b8fc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56979f44c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3eb807fc4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9dcbde0f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bec28434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45805311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57c6f0f9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f9b0c34c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62921e42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