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48c59a50a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a4783f22d4027"/>
  </p:sldMasterIdLst>
  <p:sldIdLst>
    <p:sldId xmlns:r="http://schemas.openxmlformats.org/officeDocument/2006/relationships" id="256" r:id="R7c34733728e94c51"/>
    <p:sldId xmlns:r="http://schemas.openxmlformats.org/officeDocument/2006/relationships" id="257" r:id="R543aeaaea8334925"/>
    <p:sldId xmlns:r="http://schemas.openxmlformats.org/officeDocument/2006/relationships" id="258" r:id="R3ae9eb1f864e4b7e"/>
    <p:sldId xmlns:r="http://schemas.openxmlformats.org/officeDocument/2006/relationships" id="259" r:id="R70db5dc5eb5d4d10"/>
    <p:sldId xmlns:r="http://schemas.openxmlformats.org/officeDocument/2006/relationships" id="260" r:id="R5e9845c1700f4801"/>
    <p:sldId xmlns:r="http://schemas.openxmlformats.org/officeDocument/2006/relationships" id="261" r:id="R010aab0e9bc347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a4783f22d4027" /><Relationship Type="http://schemas.openxmlformats.org/officeDocument/2006/relationships/slide" Target="/ppt/slides/slide1.xml" Id="R7c34733728e94c51" /><Relationship Type="http://schemas.openxmlformats.org/officeDocument/2006/relationships/slide" Target="/ppt/slides/slide2.xml" Id="R543aeaaea8334925" /><Relationship Type="http://schemas.openxmlformats.org/officeDocument/2006/relationships/slide" Target="/ppt/slides/slide3.xml" Id="R3ae9eb1f864e4b7e" /><Relationship Type="http://schemas.openxmlformats.org/officeDocument/2006/relationships/slide" Target="/ppt/slides/slide4.xml" Id="R70db5dc5eb5d4d10" /><Relationship Type="http://schemas.openxmlformats.org/officeDocument/2006/relationships/slide" Target="/ppt/slides/slide5.xml" Id="R5e9845c1700f4801" /><Relationship Type="http://schemas.openxmlformats.org/officeDocument/2006/relationships/slide" Target="/ppt/slides/slide6.xml" Id="R010aab0e9bc347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29033ed68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0f538e7164f35" /><Relationship Type="http://schemas.openxmlformats.org/officeDocument/2006/relationships/theme" Target="/ppt/slideMasters/theme/theme1.xml" Id="R67774564c01548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0f538e716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23d814465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3817137a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ac5906b3d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6d441bed4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cc735b223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d86801ea0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JO/JO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JO/JO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JO/JO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JO/JO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JO/JO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JO/JO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−489 731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11 669 783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11 699 887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JO/JO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Brekkefaret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919 567 201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JO/JO HOLDING AS</a:t>
            </a:r>
          </a:p>
        </p:txBody>
      </p:sp>
    </p:spTree>
  </p:cSld>
  <p:clrMapOvr>
    <a:masterClrMapping xmlns:a="http://schemas.openxmlformats.org/drawingml/2006/main"/>
  </p:clrMapOvr>
</p:sld>
</file>