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60c76e64d45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8a699f6b24a91"/>
  </p:sldMasterIdLst>
  <p:sldIdLst>
    <p:sldId xmlns:r="http://schemas.openxmlformats.org/officeDocument/2006/relationships" id="256" r:id="R48ab5d8570a54b41"/>
    <p:sldId xmlns:r="http://schemas.openxmlformats.org/officeDocument/2006/relationships" id="257" r:id="Rdcba9428c3084982"/>
    <p:sldId xmlns:r="http://schemas.openxmlformats.org/officeDocument/2006/relationships" id="258" r:id="R6d46d1a4d11341d9"/>
    <p:sldId xmlns:r="http://schemas.openxmlformats.org/officeDocument/2006/relationships" id="259" r:id="Rcb5552b91a2f4933"/>
    <p:sldId xmlns:r="http://schemas.openxmlformats.org/officeDocument/2006/relationships" id="260" r:id="R47a1dc64208340f7"/>
    <p:sldId xmlns:r="http://schemas.openxmlformats.org/officeDocument/2006/relationships" id="261" r:id="Ra417826c691c41bb"/>
    <p:sldId xmlns:r="http://schemas.openxmlformats.org/officeDocument/2006/relationships" id="262" r:id="R2d2ac325cb4a40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8a699f6b24a91" /><Relationship Type="http://schemas.openxmlformats.org/officeDocument/2006/relationships/slide" Target="/ppt/slides/slide1.xml" Id="R48ab5d8570a54b41" /><Relationship Type="http://schemas.openxmlformats.org/officeDocument/2006/relationships/slide" Target="/ppt/slides/slide2.xml" Id="Rdcba9428c3084982" /><Relationship Type="http://schemas.openxmlformats.org/officeDocument/2006/relationships/slide" Target="/ppt/slides/slide3.xml" Id="R6d46d1a4d11341d9" /><Relationship Type="http://schemas.openxmlformats.org/officeDocument/2006/relationships/slide" Target="/ppt/slides/slide4.xml" Id="Rcb5552b91a2f4933" /><Relationship Type="http://schemas.openxmlformats.org/officeDocument/2006/relationships/slide" Target="/ppt/slides/slide5.xml" Id="R47a1dc64208340f7" /><Relationship Type="http://schemas.openxmlformats.org/officeDocument/2006/relationships/slide" Target="/ppt/slides/slide6.xml" Id="Ra417826c691c41bb" /><Relationship Type="http://schemas.openxmlformats.org/officeDocument/2006/relationships/slide" Target="/ppt/slides/slide7.xml" Id="R2d2ac325cb4a40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b669298884d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88334437e4da1" /><Relationship Type="http://schemas.openxmlformats.org/officeDocument/2006/relationships/theme" Target="/ppt/slideMasters/theme/theme1.xml" Id="R8e0997c04cbc42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b88334437e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3adcc96cda47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d5749af164a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9dc4ad7374c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211865377c48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66ccf275364b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58d79808af44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31dbf8bb0a4d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AKSEN AS ble etablert [år] og holder til i Solbergelva.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29 778 793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3 391 217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2 881 659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4 048 168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11 554 179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RUNE ISACHSEN HOLDING AS  –  50,5 %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SVENE INDUSTRIER AS  –  49,5 %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3057 Solbergelva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48 09 93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www.aksen.no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919 525 517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AKSEN AS</a:t>
            </a:r>
          </a:p>
        </p:txBody>
      </p:sp>
    </p:spTree>
  </p:cSld>
  <p:clrMapOvr>
    <a:masterClrMapping xmlns:a="http://schemas.openxmlformats.org/drawingml/2006/main"/>
  </p:clrMapOvr>
</p:sld>
</file>