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90c38fcc7e44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9b4af049a84ddf"/>
  </p:sldMasterIdLst>
  <p:sldIdLst>
    <p:sldId xmlns:r="http://schemas.openxmlformats.org/officeDocument/2006/relationships" id="256" r:id="R1e36a5b36e2e4811"/>
    <p:sldId xmlns:r="http://schemas.openxmlformats.org/officeDocument/2006/relationships" id="257" r:id="R6ea08c24b3ff47b8"/>
    <p:sldId xmlns:r="http://schemas.openxmlformats.org/officeDocument/2006/relationships" id="258" r:id="Ra476e490b96047ac"/>
    <p:sldId xmlns:r="http://schemas.openxmlformats.org/officeDocument/2006/relationships" id="259" r:id="Rdddbbc7d8c6d48c3"/>
    <p:sldId xmlns:r="http://schemas.openxmlformats.org/officeDocument/2006/relationships" id="260" r:id="R22500dc118fe4aea"/>
    <p:sldId xmlns:r="http://schemas.openxmlformats.org/officeDocument/2006/relationships" id="261" r:id="R2da42a2f21874cfe"/>
    <p:sldId xmlns:r="http://schemas.openxmlformats.org/officeDocument/2006/relationships" id="262" r:id="Re1d6f98b841748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9b4af049a84ddf" /><Relationship Type="http://schemas.openxmlformats.org/officeDocument/2006/relationships/slide" Target="/ppt/slides/slide1.xml" Id="R1e36a5b36e2e4811" /><Relationship Type="http://schemas.openxmlformats.org/officeDocument/2006/relationships/slide" Target="/ppt/slides/slide2.xml" Id="R6ea08c24b3ff47b8" /><Relationship Type="http://schemas.openxmlformats.org/officeDocument/2006/relationships/slide" Target="/ppt/slides/slide3.xml" Id="Ra476e490b96047ac" /><Relationship Type="http://schemas.openxmlformats.org/officeDocument/2006/relationships/slide" Target="/ppt/slides/slide4.xml" Id="Rdddbbc7d8c6d48c3" /><Relationship Type="http://schemas.openxmlformats.org/officeDocument/2006/relationships/slide" Target="/ppt/slides/slide5.xml" Id="R22500dc118fe4aea" /><Relationship Type="http://schemas.openxmlformats.org/officeDocument/2006/relationships/slide" Target="/ppt/slides/slide6.xml" Id="R2da42a2f21874cfe" /><Relationship Type="http://schemas.openxmlformats.org/officeDocument/2006/relationships/slide" Target="/ppt/slides/slide7.xml" Id="Re1d6f98b841748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5c21bd53242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bc826d15b41ba" /><Relationship Type="http://schemas.openxmlformats.org/officeDocument/2006/relationships/theme" Target="/ppt/slideMasters/theme/theme1.xml" Id="Rf1c39a11934c49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0bc826d15b41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f40df1cd847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340eac86a48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1f666daeb44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79a81bdb34f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fc8192c9a45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27debd2264f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a1c03383c45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JOLLY KRAMER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JOLLY KRAMER AS ble etablert [år] og holder til i Eidsvågneset.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2 694 174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2 783 856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RAFSHOL ÅRSÆTHER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EIREEN NORDHEIM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Tømmervågen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5101 Eidsvågneset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919 306 521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