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0aa36ae2374c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7abade17084385"/>
  </p:sldMasterIdLst>
  <p:sldIdLst>
    <p:sldId xmlns:r="http://schemas.openxmlformats.org/officeDocument/2006/relationships" id="256" r:id="R775ce143b3e343ab"/>
    <p:sldId xmlns:r="http://schemas.openxmlformats.org/officeDocument/2006/relationships" id="257" r:id="R5ec5979cd0764482"/>
    <p:sldId xmlns:r="http://schemas.openxmlformats.org/officeDocument/2006/relationships" id="258" r:id="R3d0cb56fc5a746ae"/>
    <p:sldId xmlns:r="http://schemas.openxmlformats.org/officeDocument/2006/relationships" id="259" r:id="Ra9ad97dc908543f4"/>
    <p:sldId xmlns:r="http://schemas.openxmlformats.org/officeDocument/2006/relationships" id="260" r:id="R81b0ffffbad242f3"/>
    <p:sldId xmlns:r="http://schemas.openxmlformats.org/officeDocument/2006/relationships" id="261" r:id="R03ede0e610884e9f"/>
    <p:sldId xmlns:r="http://schemas.openxmlformats.org/officeDocument/2006/relationships" id="262" r:id="Rd6a64499fde146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abade17084385" /><Relationship Type="http://schemas.openxmlformats.org/officeDocument/2006/relationships/slide" Target="/ppt/slides/slide1.xml" Id="R775ce143b3e343ab" /><Relationship Type="http://schemas.openxmlformats.org/officeDocument/2006/relationships/slide" Target="/ppt/slides/slide2.xml" Id="R5ec5979cd0764482" /><Relationship Type="http://schemas.openxmlformats.org/officeDocument/2006/relationships/slide" Target="/ppt/slides/slide3.xml" Id="R3d0cb56fc5a746ae" /><Relationship Type="http://schemas.openxmlformats.org/officeDocument/2006/relationships/slide" Target="/ppt/slides/slide4.xml" Id="Ra9ad97dc908543f4" /><Relationship Type="http://schemas.openxmlformats.org/officeDocument/2006/relationships/slide" Target="/ppt/slides/slide5.xml" Id="R81b0ffffbad242f3" /><Relationship Type="http://schemas.openxmlformats.org/officeDocument/2006/relationships/slide" Target="/ppt/slides/slide6.xml" Id="R03ede0e610884e9f" /><Relationship Type="http://schemas.openxmlformats.org/officeDocument/2006/relationships/slide" Target="/ppt/slides/slide7.xml" Id="Rd6a64499fde146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f36ba34c5242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c2333ff5c4d91" /><Relationship Type="http://schemas.openxmlformats.org/officeDocument/2006/relationships/theme" Target="/ppt/slideMasters/theme/theme1.xml" Id="Rce3c07db90f349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6c2333ff5c4d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e1925098d4d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9853726fa4b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2750fab2f47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c133624cd43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937c83b2f4a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8b604ed664c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b823c984a4b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TORBLÅ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HOLDING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599 274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12 126 731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RUNE SLEIRE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IN2TO HOLDING AS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v/Odda NæringsPark AS, Holmavegen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