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4eeca2e55c42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20e4ed2f9a4a40"/>
  </p:sldMasterIdLst>
  <p:sldIdLst>
    <p:sldId xmlns:r="http://schemas.openxmlformats.org/officeDocument/2006/relationships" id="256" r:id="Rd06370ae30b94047"/>
    <p:sldId xmlns:r="http://schemas.openxmlformats.org/officeDocument/2006/relationships" id="257" r:id="R7dcfd0bea53f437c"/>
    <p:sldId xmlns:r="http://schemas.openxmlformats.org/officeDocument/2006/relationships" id="258" r:id="Rc6929d7e5c7c4b2d"/>
    <p:sldId xmlns:r="http://schemas.openxmlformats.org/officeDocument/2006/relationships" id="259" r:id="Raaaac59934b040ec"/>
    <p:sldId xmlns:r="http://schemas.openxmlformats.org/officeDocument/2006/relationships" id="260" r:id="R77e4cc2444b84e76"/>
    <p:sldId xmlns:r="http://schemas.openxmlformats.org/officeDocument/2006/relationships" id="261" r:id="Rbd01633d79dc4973"/>
    <p:sldId xmlns:r="http://schemas.openxmlformats.org/officeDocument/2006/relationships" id="262" r:id="R1d7613b4ad8742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20e4ed2f9a4a40" /><Relationship Type="http://schemas.openxmlformats.org/officeDocument/2006/relationships/slide" Target="/ppt/slides/slide1.xml" Id="Rd06370ae30b94047" /><Relationship Type="http://schemas.openxmlformats.org/officeDocument/2006/relationships/slide" Target="/ppt/slides/slide2.xml" Id="R7dcfd0bea53f437c" /><Relationship Type="http://schemas.openxmlformats.org/officeDocument/2006/relationships/slide" Target="/ppt/slides/slide3.xml" Id="Rc6929d7e5c7c4b2d" /><Relationship Type="http://schemas.openxmlformats.org/officeDocument/2006/relationships/slide" Target="/ppt/slides/slide4.xml" Id="Raaaac59934b040ec" /><Relationship Type="http://schemas.openxmlformats.org/officeDocument/2006/relationships/slide" Target="/ppt/slides/slide5.xml" Id="R77e4cc2444b84e76" /><Relationship Type="http://schemas.openxmlformats.org/officeDocument/2006/relationships/slide" Target="/ppt/slides/slide6.xml" Id="Rbd01633d79dc4973" /><Relationship Type="http://schemas.openxmlformats.org/officeDocument/2006/relationships/slide" Target="/ppt/slides/slide7.xml" Id="R1d7613b4ad8742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22fe2a6fae43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8c26d188c4a96" /><Relationship Type="http://schemas.openxmlformats.org/officeDocument/2006/relationships/theme" Target="/ppt/slideMasters/theme/theme1.xml" Id="Rc5b99470edd648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68c26d188c4a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e97d1b52b49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c8d3f9af047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aa1e68d3d4e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9ca6733cd47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e7e6ba8e944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666fcc8ba47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c1e169c1d4e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KENTA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KENTA HOLDING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−136 793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853 585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585 695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17 623 417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UTGÅRDSLØKKEN KENNETH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Vogellund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919 257 520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