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c2ecfb394449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15011248364c06"/>
  </p:sldMasterIdLst>
  <p:sldIdLst>
    <p:sldId xmlns:r="http://schemas.openxmlformats.org/officeDocument/2006/relationships" id="256" r:id="Re9f29edbf4cf49d8"/>
    <p:sldId xmlns:r="http://schemas.openxmlformats.org/officeDocument/2006/relationships" id="257" r:id="R63238c2998f54493"/>
    <p:sldId xmlns:r="http://schemas.openxmlformats.org/officeDocument/2006/relationships" id="258" r:id="Raddc6ebdc5f64a01"/>
    <p:sldId xmlns:r="http://schemas.openxmlformats.org/officeDocument/2006/relationships" id="259" r:id="R386d66a018384458"/>
    <p:sldId xmlns:r="http://schemas.openxmlformats.org/officeDocument/2006/relationships" id="260" r:id="Rbdbe4581624f41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5011248364c06" /><Relationship Type="http://schemas.openxmlformats.org/officeDocument/2006/relationships/slide" Target="/ppt/slides/slide1.xml" Id="Re9f29edbf4cf49d8" /><Relationship Type="http://schemas.openxmlformats.org/officeDocument/2006/relationships/slide" Target="/ppt/slides/slide2.xml" Id="R63238c2998f54493" /><Relationship Type="http://schemas.openxmlformats.org/officeDocument/2006/relationships/slide" Target="/ppt/slides/slide3.xml" Id="Raddc6ebdc5f64a01" /><Relationship Type="http://schemas.openxmlformats.org/officeDocument/2006/relationships/slide" Target="/ppt/slides/slide4.xml" Id="R386d66a018384458" /><Relationship Type="http://schemas.openxmlformats.org/officeDocument/2006/relationships/slide" Target="/ppt/slides/slide5.xml" Id="Rbdbe4581624f41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f56b83280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d5b02f67e48bf" /><Relationship Type="http://schemas.openxmlformats.org/officeDocument/2006/relationships/theme" Target="/ppt/slideMasters/theme/theme1.xml" Id="Ra31e75b55be74b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7d5b02f67e48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4555eb3dc49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e166aa68b46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4e3b7b4fb46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0e42a86f9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b30f0c97b46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