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c85ecf36e44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327c040b12409c"/>
  </p:sldMasterIdLst>
  <p:sldIdLst>
    <p:sldId xmlns:r="http://schemas.openxmlformats.org/officeDocument/2006/relationships" id="256" r:id="R36c88b9a407e45ee"/>
    <p:sldId xmlns:r="http://schemas.openxmlformats.org/officeDocument/2006/relationships" id="257" r:id="R42b29ae594b04957"/>
    <p:sldId xmlns:r="http://schemas.openxmlformats.org/officeDocument/2006/relationships" id="258" r:id="R1c237dcf80b14458"/>
    <p:sldId xmlns:r="http://schemas.openxmlformats.org/officeDocument/2006/relationships" id="259" r:id="R240d39ed7ee74e59"/>
    <p:sldId xmlns:r="http://schemas.openxmlformats.org/officeDocument/2006/relationships" id="260" r:id="Re1bccfa2a74f4bf3"/>
    <p:sldId xmlns:r="http://schemas.openxmlformats.org/officeDocument/2006/relationships" id="261" r:id="Rbb4abb8d87d945ce"/>
    <p:sldId xmlns:r="http://schemas.openxmlformats.org/officeDocument/2006/relationships" id="262" r:id="Rb103dd012cbd49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27c040b12409c" /><Relationship Type="http://schemas.openxmlformats.org/officeDocument/2006/relationships/slide" Target="/ppt/slides/slide1.xml" Id="R36c88b9a407e45ee" /><Relationship Type="http://schemas.openxmlformats.org/officeDocument/2006/relationships/slide" Target="/ppt/slides/slide2.xml" Id="R42b29ae594b04957" /><Relationship Type="http://schemas.openxmlformats.org/officeDocument/2006/relationships/slide" Target="/ppt/slides/slide3.xml" Id="R1c237dcf80b14458" /><Relationship Type="http://schemas.openxmlformats.org/officeDocument/2006/relationships/slide" Target="/ppt/slides/slide4.xml" Id="R240d39ed7ee74e59" /><Relationship Type="http://schemas.openxmlformats.org/officeDocument/2006/relationships/slide" Target="/ppt/slides/slide5.xml" Id="Re1bccfa2a74f4bf3" /><Relationship Type="http://schemas.openxmlformats.org/officeDocument/2006/relationships/slide" Target="/ppt/slides/slide6.xml" Id="Rbb4abb8d87d945ce" /><Relationship Type="http://schemas.openxmlformats.org/officeDocument/2006/relationships/slide" Target="/ppt/slides/slide7.xml" Id="Rb103dd012cbd49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607d8d27341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624f654c44e15" /><Relationship Type="http://schemas.openxmlformats.org/officeDocument/2006/relationships/theme" Target="/ppt/slideMasters/theme/theme1.xml" Id="R7126583b3cb249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3624f654c44e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383b4850648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c2f7c888042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6baabaca444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ce55b7de448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e5aa5b822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1e1b4003544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6b7b5851b46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ALTAIR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ALTAIR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4 584 583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 KRISTIN FJELDSTAD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Syverstadkollen 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919 205 636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ALTAIR HOLDING AS</a:t>
            </a:r>
          </a:p>
        </p:txBody>
      </p:sp>
    </p:spTree>
  </p:cSld>
  <p:clrMapOvr>
    <a:masterClrMapping xmlns:a="http://schemas.openxmlformats.org/drawingml/2006/main"/>
  </p:clrMapOvr>
</p:sld>
</file>