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dbb740401046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8b9a48b6db4ddf"/>
  </p:sldMasterIdLst>
  <p:sldIdLst>
    <p:sldId xmlns:r="http://schemas.openxmlformats.org/officeDocument/2006/relationships" id="256" r:id="R348e801c90684061"/>
    <p:sldId xmlns:r="http://schemas.openxmlformats.org/officeDocument/2006/relationships" id="257" r:id="Rdd02a33728fb4361"/>
    <p:sldId xmlns:r="http://schemas.openxmlformats.org/officeDocument/2006/relationships" id="258" r:id="Raf3dc4514e9f43e0"/>
    <p:sldId xmlns:r="http://schemas.openxmlformats.org/officeDocument/2006/relationships" id="259" r:id="R77931a4287ea4c5b"/>
    <p:sldId xmlns:r="http://schemas.openxmlformats.org/officeDocument/2006/relationships" id="260" r:id="R6e6686d31617443f"/>
    <p:sldId xmlns:r="http://schemas.openxmlformats.org/officeDocument/2006/relationships" id="261" r:id="R54feb03adf3e4123"/>
    <p:sldId xmlns:r="http://schemas.openxmlformats.org/officeDocument/2006/relationships" id="262" r:id="Rffb54a8c887743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b9a48b6db4ddf" /><Relationship Type="http://schemas.openxmlformats.org/officeDocument/2006/relationships/slide" Target="/ppt/slides/slide1.xml" Id="R348e801c90684061" /><Relationship Type="http://schemas.openxmlformats.org/officeDocument/2006/relationships/slide" Target="/ppt/slides/slide2.xml" Id="Rdd02a33728fb4361" /><Relationship Type="http://schemas.openxmlformats.org/officeDocument/2006/relationships/slide" Target="/ppt/slides/slide3.xml" Id="Raf3dc4514e9f43e0" /><Relationship Type="http://schemas.openxmlformats.org/officeDocument/2006/relationships/slide" Target="/ppt/slides/slide4.xml" Id="R77931a4287ea4c5b" /><Relationship Type="http://schemas.openxmlformats.org/officeDocument/2006/relationships/slide" Target="/ppt/slides/slide5.xml" Id="R6e6686d31617443f" /><Relationship Type="http://schemas.openxmlformats.org/officeDocument/2006/relationships/slide" Target="/ppt/slides/slide6.xml" Id="R54feb03adf3e4123" /><Relationship Type="http://schemas.openxmlformats.org/officeDocument/2006/relationships/slide" Target="/ppt/slides/slide7.xml" Id="Rffb54a8c887743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6a58d2784246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592e083514abd" /><Relationship Type="http://schemas.openxmlformats.org/officeDocument/2006/relationships/theme" Target="/ppt/slideMasters/theme/theme1.xml" Id="R09b0c2cf617746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9592e083514a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04cb4ab2341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eb529a78646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4f90fa64d44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5026ae3e247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29aaa6f4a41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4ca56ed7947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810b9935c4d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REKONSTRUKT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REKONSTRUKT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REKONSTRUKT HOLDING AS ble etablert [år] og holder til i Hildre.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REKONSTRUKT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REKONSTRUKT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REKONSTRUKT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−317 725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−16 760 966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3 480 653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REKONSTRUKT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NORDVENDT INVEST AS  –  32,9 %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HURLEN  –  32,9 %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TGU AS  –  32,9 %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VI-TO HOLDING AS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REKONSTRUKT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Hildrestrandvegen 385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6272 Hildre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919 201 053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REKONSTRUKT HOLDING AS</a:t>
            </a:r>
          </a:p>
        </p:txBody>
      </p:sp>
    </p:spTree>
  </p:cSld>
  <p:clrMapOvr>
    <a:masterClrMapping xmlns:a="http://schemas.openxmlformats.org/drawingml/2006/main"/>
  </p:clrMapOvr>
</p:sld>
</file>