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5fa7fc96e340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7f4fac27f04cec"/>
  </p:sldMasterIdLst>
  <p:sldIdLst>
    <p:sldId xmlns:r="http://schemas.openxmlformats.org/officeDocument/2006/relationships" id="256" r:id="Ra32736e4937040d4"/>
    <p:sldId xmlns:r="http://schemas.openxmlformats.org/officeDocument/2006/relationships" id="257" r:id="R8fee43d0453846ad"/>
    <p:sldId xmlns:r="http://schemas.openxmlformats.org/officeDocument/2006/relationships" id="258" r:id="R8cd14f02b50c434f"/>
    <p:sldId xmlns:r="http://schemas.openxmlformats.org/officeDocument/2006/relationships" id="259" r:id="R117b19d64d194f1b"/>
    <p:sldId xmlns:r="http://schemas.openxmlformats.org/officeDocument/2006/relationships" id="260" r:id="R89ea73759a5e4a71"/>
    <p:sldId xmlns:r="http://schemas.openxmlformats.org/officeDocument/2006/relationships" id="261" r:id="R8ac9d29c8b0940aa"/>
    <p:sldId xmlns:r="http://schemas.openxmlformats.org/officeDocument/2006/relationships" id="262" r:id="R694c9ea7c32343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f4fac27f04cec" /><Relationship Type="http://schemas.openxmlformats.org/officeDocument/2006/relationships/slide" Target="/ppt/slides/slide1.xml" Id="Ra32736e4937040d4" /><Relationship Type="http://schemas.openxmlformats.org/officeDocument/2006/relationships/slide" Target="/ppt/slides/slide2.xml" Id="R8fee43d0453846ad" /><Relationship Type="http://schemas.openxmlformats.org/officeDocument/2006/relationships/slide" Target="/ppt/slides/slide3.xml" Id="R8cd14f02b50c434f" /><Relationship Type="http://schemas.openxmlformats.org/officeDocument/2006/relationships/slide" Target="/ppt/slides/slide4.xml" Id="R117b19d64d194f1b" /><Relationship Type="http://schemas.openxmlformats.org/officeDocument/2006/relationships/slide" Target="/ppt/slides/slide5.xml" Id="R89ea73759a5e4a71" /><Relationship Type="http://schemas.openxmlformats.org/officeDocument/2006/relationships/slide" Target="/ppt/slides/slide6.xml" Id="R8ac9d29c8b0940aa" /><Relationship Type="http://schemas.openxmlformats.org/officeDocument/2006/relationships/slide" Target="/ppt/slides/slide7.xml" Id="R694c9ea7c32343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3b52dc0a148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f2fc44af34530" /><Relationship Type="http://schemas.openxmlformats.org/officeDocument/2006/relationships/theme" Target="/ppt/slideMasters/theme/theme1.xml" Id="R1c8752c1f9fa4f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8f2fc44af345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1fef2d8a445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62eaec1234c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108b69a664c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0ad4056a348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9684ef7c24f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74e54b04b4d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9409e8d2646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4 423 467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FRODE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