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81046598a4a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4d8391b4247e4"/>
  </p:sldMasterIdLst>
  <p:sldIdLst>
    <p:sldId xmlns:r="http://schemas.openxmlformats.org/officeDocument/2006/relationships" id="256" r:id="R83699b2032574623"/>
    <p:sldId xmlns:r="http://schemas.openxmlformats.org/officeDocument/2006/relationships" id="257" r:id="Ra04186ecc9144d6f"/>
    <p:sldId xmlns:r="http://schemas.openxmlformats.org/officeDocument/2006/relationships" id="258" r:id="R6f8b337c09cb4b78"/>
    <p:sldId xmlns:r="http://schemas.openxmlformats.org/officeDocument/2006/relationships" id="259" r:id="R779c1cdf8bae4457"/>
    <p:sldId xmlns:r="http://schemas.openxmlformats.org/officeDocument/2006/relationships" id="260" r:id="R8319ab7268e74538"/>
    <p:sldId xmlns:r="http://schemas.openxmlformats.org/officeDocument/2006/relationships" id="261" r:id="R4673766ec99b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4d8391b4247e4" /><Relationship Type="http://schemas.openxmlformats.org/officeDocument/2006/relationships/slide" Target="/ppt/slides/slide1.xml" Id="R83699b2032574623" /><Relationship Type="http://schemas.openxmlformats.org/officeDocument/2006/relationships/slide" Target="/ppt/slides/slide2.xml" Id="Ra04186ecc9144d6f" /><Relationship Type="http://schemas.openxmlformats.org/officeDocument/2006/relationships/slide" Target="/ppt/slides/slide3.xml" Id="R6f8b337c09cb4b78" /><Relationship Type="http://schemas.openxmlformats.org/officeDocument/2006/relationships/slide" Target="/ppt/slides/slide4.xml" Id="R779c1cdf8bae4457" /><Relationship Type="http://schemas.openxmlformats.org/officeDocument/2006/relationships/slide" Target="/ppt/slides/slide5.xml" Id="R8319ab7268e74538" /><Relationship Type="http://schemas.openxmlformats.org/officeDocument/2006/relationships/slide" Target="/ppt/slides/slide6.xml" Id="R4673766ec99b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eef6cfc3b44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aecd7b19943a2" /><Relationship Type="http://schemas.openxmlformats.org/officeDocument/2006/relationships/theme" Target="/ppt/slideMasters/theme/theme1.xml" Id="R42e506f7b76f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8aecd7b199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334816bd48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abe3fe2fe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d1c9b373941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83ed459a2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ce5c07cd2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0be9ebe52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