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42d4d4f8a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c95d4f8d14414"/>
  </p:sldMasterIdLst>
  <p:sldIdLst>
    <p:sldId xmlns:r="http://schemas.openxmlformats.org/officeDocument/2006/relationships" id="256" r:id="Rb0fb8558abbc44ab"/>
    <p:sldId xmlns:r="http://schemas.openxmlformats.org/officeDocument/2006/relationships" id="257" r:id="R6e963678dc994b73"/>
    <p:sldId xmlns:r="http://schemas.openxmlformats.org/officeDocument/2006/relationships" id="258" r:id="R45965450760a4c4a"/>
    <p:sldId xmlns:r="http://schemas.openxmlformats.org/officeDocument/2006/relationships" id="259" r:id="R0eda7feb7f7e48f2"/>
    <p:sldId xmlns:r="http://schemas.openxmlformats.org/officeDocument/2006/relationships" id="260" r:id="Rfc1877ba33b547ef"/>
    <p:sldId xmlns:r="http://schemas.openxmlformats.org/officeDocument/2006/relationships" id="261" r:id="R64c6cdaba1dd4894"/>
    <p:sldId xmlns:r="http://schemas.openxmlformats.org/officeDocument/2006/relationships" id="262" r:id="Rd09c2532eef748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c95d4f8d14414" /><Relationship Type="http://schemas.openxmlformats.org/officeDocument/2006/relationships/slide" Target="/ppt/slides/slide1.xml" Id="Rb0fb8558abbc44ab" /><Relationship Type="http://schemas.openxmlformats.org/officeDocument/2006/relationships/slide" Target="/ppt/slides/slide2.xml" Id="R6e963678dc994b73" /><Relationship Type="http://schemas.openxmlformats.org/officeDocument/2006/relationships/slide" Target="/ppt/slides/slide3.xml" Id="R45965450760a4c4a" /><Relationship Type="http://schemas.openxmlformats.org/officeDocument/2006/relationships/slide" Target="/ppt/slides/slide4.xml" Id="R0eda7feb7f7e48f2" /><Relationship Type="http://schemas.openxmlformats.org/officeDocument/2006/relationships/slide" Target="/ppt/slides/slide5.xml" Id="Rfc1877ba33b547ef" /><Relationship Type="http://schemas.openxmlformats.org/officeDocument/2006/relationships/slide" Target="/ppt/slides/slide6.xml" Id="R64c6cdaba1dd4894" /><Relationship Type="http://schemas.openxmlformats.org/officeDocument/2006/relationships/slide" Target="/ppt/slides/slide7.xml" Id="Rd09c2532eef748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344f916e4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5922469c40b7" /><Relationship Type="http://schemas.openxmlformats.org/officeDocument/2006/relationships/theme" Target="/ppt/slideMasters/theme/theme1.xml" Id="R51921020b2b945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a5922469c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01ce7bf9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ccc7818e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6647923a4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119b8ec5b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aac0b2891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0703bfedb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c033b77d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20 788 324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25 726 951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AINA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