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80caa8cbb2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5c70e0268048c5"/>
  </p:sldMasterIdLst>
  <p:sldIdLst>
    <p:sldId xmlns:r="http://schemas.openxmlformats.org/officeDocument/2006/relationships" id="256" r:id="Rf953f7fe13d94b84"/>
    <p:sldId xmlns:r="http://schemas.openxmlformats.org/officeDocument/2006/relationships" id="257" r:id="R13b1358bb3fc4683"/>
    <p:sldId xmlns:r="http://schemas.openxmlformats.org/officeDocument/2006/relationships" id="258" r:id="R47bea9e446694dc9"/>
    <p:sldId xmlns:r="http://schemas.openxmlformats.org/officeDocument/2006/relationships" id="259" r:id="R9adda27466e84903"/>
    <p:sldId xmlns:r="http://schemas.openxmlformats.org/officeDocument/2006/relationships" id="260" r:id="R5728fb65e9a144f5"/>
    <p:sldId xmlns:r="http://schemas.openxmlformats.org/officeDocument/2006/relationships" id="261" r:id="R35f9399094124d1f"/>
    <p:sldId xmlns:r="http://schemas.openxmlformats.org/officeDocument/2006/relationships" id="262" r:id="R7a5f0b2b33b3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5c70e0268048c5" /><Relationship Type="http://schemas.openxmlformats.org/officeDocument/2006/relationships/slide" Target="/ppt/slides/slide1.xml" Id="Rf953f7fe13d94b84" /><Relationship Type="http://schemas.openxmlformats.org/officeDocument/2006/relationships/slide" Target="/ppt/slides/slide2.xml" Id="R13b1358bb3fc4683" /><Relationship Type="http://schemas.openxmlformats.org/officeDocument/2006/relationships/slide" Target="/ppt/slides/slide3.xml" Id="R47bea9e446694dc9" /><Relationship Type="http://schemas.openxmlformats.org/officeDocument/2006/relationships/slide" Target="/ppt/slides/slide4.xml" Id="R9adda27466e84903" /><Relationship Type="http://schemas.openxmlformats.org/officeDocument/2006/relationships/slide" Target="/ppt/slides/slide5.xml" Id="R5728fb65e9a144f5" /><Relationship Type="http://schemas.openxmlformats.org/officeDocument/2006/relationships/slide" Target="/ppt/slides/slide6.xml" Id="R35f9399094124d1f" /><Relationship Type="http://schemas.openxmlformats.org/officeDocument/2006/relationships/slide" Target="/ppt/slides/slide7.xml" Id="R7a5f0b2b33b3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ffbcecb5b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5f633c731487e" /><Relationship Type="http://schemas.openxmlformats.org/officeDocument/2006/relationships/theme" Target="/ppt/slideMasters/theme/theme1.xml" Id="Ra9827c0d849e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5f633c73148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e2d4de6b2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fbfc75b9d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dba29d3b245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0989cc6554c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aaf63603e41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789fd3e514a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38d91dfd04d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