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2022c2c2a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3276065ae9457a"/>
  </p:sldMasterIdLst>
  <p:sldIdLst>
    <p:sldId xmlns:r="http://schemas.openxmlformats.org/officeDocument/2006/relationships" id="256" r:id="R82a037bdbd6148a8"/>
    <p:sldId xmlns:r="http://schemas.openxmlformats.org/officeDocument/2006/relationships" id="257" r:id="R4443c75c755b4487"/>
    <p:sldId xmlns:r="http://schemas.openxmlformats.org/officeDocument/2006/relationships" id="258" r:id="R053b9e96b4f84e6c"/>
    <p:sldId xmlns:r="http://schemas.openxmlformats.org/officeDocument/2006/relationships" id="259" r:id="R45317a6fc1234eda"/>
    <p:sldId xmlns:r="http://schemas.openxmlformats.org/officeDocument/2006/relationships" id="260" r:id="R0ba8a0a0c1f14bd3"/>
    <p:sldId xmlns:r="http://schemas.openxmlformats.org/officeDocument/2006/relationships" id="261" r:id="Rbc38826567aa45cc"/>
    <p:sldId xmlns:r="http://schemas.openxmlformats.org/officeDocument/2006/relationships" id="262" r:id="R696fb970522048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276065ae9457a" /><Relationship Type="http://schemas.openxmlformats.org/officeDocument/2006/relationships/slide" Target="/ppt/slides/slide1.xml" Id="R82a037bdbd6148a8" /><Relationship Type="http://schemas.openxmlformats.org/officeDocument/2006/relationships/slide" Target="/ppt/slides/slide2.xml" Id="R4443c75c755b4487" /><Relationship Type="http://schemas.openxmlformats.org/officeDocument/2006/relationships/slide" Target="/ppt/slides/slide3.xml" Id="R053b9e96b4f84e6c" /><Relationship Type="http://schemas.openxmlformats.org/officeDocument/2006/relationships/slide" Target="/ppt/slides/slide4.xml" Id="R45317a6fc1234eda" /><Relationship Type="http://schemas.openxmlformats.org/officeDocument/2006/relationships/slide" Target="/ppt/slides/slide5.xml" Id="R0ba8a0a0c1f14bd3" /><Relationship Type="http://schemas.openxmlformats.org/officeDocument/2006/relationships/slide" Target="/ppt/slides/slide6.xml" Id="Rbc38826567aa45cc" /><Relationship Type="http://schemas.openxmlformats.org/officeDocument/2006/relationships/slide" Target="/ppt/slides/slide7.xml" Id="R696fb970522048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a7ccf553f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48aea636a45a6" /><Relationship Type="http://schemas.openxmlformats.org/officeDocument/2006/relationships/theme" Target="/ppt/slideMasters/theme/theme1.xml" Id="Rba5fd253bf93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c48aea636a45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5dcd09cb2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88e414b5f4b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039a3c68f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14f36f27e4e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68013dcb9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9e86c62dd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5f0cec7744c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