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701c0aea4147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98d6a7dc24b9b"/>
  </p:sldMasterIdLst>
  <p:sldIdLst>
    <p:sldId xmlns:r="http://schemas.openxmlformats.org/officeDocument/2006/relationships" id="256" r:id="R719a52189162446d"/>
    <p:sldId xmlns:r="http://schemas.openxmlformats.org/officeDocument/2006/relationships" id="257" r:id="Rcf77e6a3295b42a6"/>
    <p:sldId xmlns:r="http://schemas.openxmlformats.org/officeDocument/2006/relationships" id="258" r:id="R2648bb6667db4005"/>
    <p:sldId xmlns:r="http://schemas.openxmlformats.org/officeDocument/2006/relationships" id="259" r:id="R6f068c9c1553476a"/>
    <p:sldId xmlns:r="http://schemas.openxmlformats.org/officeDocument/2006/relationships" id="260" r:id="Rece9e7cb49e14976"/>
    <p:sldId xmlns:r="http://schemas.openxmlformats.org/officeDocument/2006/relationships" id="261" r:id="R5da2900ea95a4d09"/>
    <p:sldId xmlns:r="http://schemas.openxmlformats.org/officeDocument/2006/relationships" id="262" r:id="R7194a346136c4e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98d6a7dc24b9b" /><Relationship Type="http://schemas.openxmlformats.org/officeDocument/2006/relationships/slide" Target="/ppt/slides/slide1.xml" Id="R719a52189162446d" /><Relationship Type="http://schemas.openxmlformats.org/officeDocument/2006/relationships/slide" Target="/ppt/slides/slide2.xml" Id="Rcf77e6a3295b42a6" /><Relationship Type="http://schemas.openxmlformats.org/officeDocument/2006/relationships/slide" Target="/ppt/slides/slide3.xml" Id="R2648bb6667db4005" /><Relationship Type="http://schemas.openxmlformats.org/officeDocument/2006/relationships/slide" Target="/ppt/slides/slide4.xml" Id="R6f068c9c1553476a" /><Relationship Type="http://schemas.openxmlformats.org/officeDocument/2006/relationships/slide" Target="/ppt/slides/slide5.xml" Id="Rece9e7cb49e14976" /><Relationship Type="http://schemas.openxmlformats.org/officeDocument/2006/relationships/slide" Target="/ppt/slides/slide6.xml" Id="R5da2900ea95a4d09" /><Relationship Type="http://schemas.openxmlformats.org/officeDocument/2006/relationships/slide" Target="/ppt/slides/slide7.xml" Id="R7194a346136c4e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58fd89338f4e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8120ceef4e46" /><Relationship Type="http://schemas.openxmlformats.org/officeDocument/2006/relationships/theme" Target="/ppt/slideMasters/theme/theme1.xml" Id="R6dda747684bf40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d78120ceef4e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c264ffa0d46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7d29dd567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30b43921e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266cd3448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31c5a113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757e0b8494b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2539e4fcc4b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