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fcd37804fa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db5227290049ca"/>
  </p:sldMasterIdLst>
  <p:sldIdLst>
    <p:sldId xmlns:r="http://schemas.openxmlformats.org/officeDocument/2006/relationships" id="256" r:id="R549c7a77500144f0"/>
    <p:sldId xmlns:r="http://schemas.openxmlformats.org/officeDocument/2006/relationships" id="257" r:id="R581034be32984132"/>
    <p:sldId xmlns:r="http://schemas.openxmlformats.org/officeDocument/2006/relationships" id="258" r:id="R66321cc141814df8"/>
    <p:sldId xmlns:r="http://schemas.openxmlformats.org/officeDocument/2006/relationships" id="259" r:id="R59d01d3252bf48da"/>
    <p:sldId xmlns:r="http://schemas.openxmlformats.org/officeDocument/2006/relationships" id="260" r:id="Ra66b1f3459044f6c"/>
    <p:sldId xmlns:r="http://schemas.openxmlformats.org/officeDocument/2006/relationships" id="261" r:id="Re6fc87e14565493b"/>
    <p:sldId xmlns:r="http://schemas.openxmlformats.org/officeDocument/2006/relationships" id="262" r:id="R3044c5bd02da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b5227290049ca" /><Relationship Type="http://schemas.openxmlformats.org/officeDocument/2006/relationships/slide" Target="/ppt/slides/slide1.xml" Id="R549c7a77500144f0" /><Relationship Type="http://schemas.openxmlformats.org/officeDocument/2006/relationships/slide" Target="/ppt/slides/slide2.xml" Id="R581034be32984132" /><Relationship Type="http://schemas.openxmlformats.org/officeDocument/2006/relationships/slide" Target="/ppt/slides/slide3.xml" Id="R66321cc141814df8" /><Relationship Type="http://schemas.openxmlformats.org/officeDocument/2006/relationships/slide" Target="/ppt/slides/slide4.xml" Id="R59d01d3252bf48da" /><Relationship Type="http://schemas.openxmlformats.org/officeDocument/2006/relationships/slide" Target="/ppt/slides/slide5.xml" Id="Ra66b1f3459044f6c" /><Relationship Type="http://schemas.openxmlformats.org/officeDocument/2006/relationships/slide" Target="/ppt/slides/slide6.xml" Id="Re6fc87e14565493b" /><Relationship Type="http://schemas.openxmlformats.org/officeDocument/2006/relationships/slide" Target="/ppt/slides/slide7.xml" Id="R3044c5bd02da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2c4ebe7af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76e9158314fb3" /><Relationship Type="http://schemas.openxmlformats.org/officeDocument/2006/relationships/theme" Target="/ppt/slideMasters/theme/theme1.xml" Id="Rbe7a6f0ae0b54b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76e915831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2abff615c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691db629045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f285a95a4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df47bda1c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9e2e4d4f0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b2d744fcb4e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de82468de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INVEST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16 871 754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SKAMMELSRUD JANET BALSTAD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janet@onyxeiendom.no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