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73bd81d9804c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e7ad8bd8284f3c"/>
  </p:sldMasterIdLst>
  <p:sldIdLst>
    <p:sldId xmlns:r="http://schemas.openxmlformats.org/officeDocument/2006/relationships" id="256" r:id="R1e257dba15fd4098"/>
    <p:sldId xmlns:r="http://schemas.openxmlformats.org/officeDocument/2006/relationships" id="257" r:id="Rcf1b8299b2f4405f"/>
    <p:sldId xmlns:r="http://schemas.openxmlformats.org/officeDocument/2006/relationships" id="258" r:id="Red367f5b4a8d402f"/>
    <p:sldId xmlns:r="http://schemas.openxmlformats.org/officeDocument/2006/relationships" id="259" r:id="R7535c6fae19a437c"/>
    <p:sldId xmlns:r="http://schemas.openxmlformats.org/officeDocument/2006/relationships" id="260" r:id="Rae2092c155a04216"/>
    <p:sldId xmlns:r="http://schemas.openxmlformats.org/officeDocument/2006/relationships" id="261" r:id="R832177abcac5464d"/>
    <p:sldId xmlns:r="http://schemas.openxmlformats.org/officeDocument/2006/relationships" id="262" r:id="R4056049ee7b74c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e7ad8bd8284f3c" /><Relationship Type="http://schemas.openxmlformats.org/officeDocument/2006/relationships/slide" Target="/ppt/slides/slide1.xml" Id="R1e257dba15fd4098" /><Relationship Type="http://schemas.openxmlformats.org/officeDocument/2006/relationships/slide" Target="/ppt/slides/slide2.xml" Id="Rcf1b8299b2f4405f" /><Relationship Type="http://schemas.openxmlformats.org/officeDocument/2006/relationships/slide" Target="/ppt/slides/slide3.xml" Id="Red367f5b4a8d402f" /><Relationship Type="http://schemas.openxmlformats.org/officeDocument/2006/relationships/slide" Target="/ppt/slides/slide4.xml" Id="R7535c6fae19a437c" /><Relationship Type="http://schemas.openxmlformats.org/officeDocument/2006/relationships/slide" Target="/ppt/slides/slide5.xml" Id="Rae2092c155a04216" /><Relationship Type="http://schemas.openxmlformats.org/officeDocument/2006/relationships/slide" Target="/ppt/slides/slide6.xml" Id="R832177abcac5464d" /><Relationship Type="http://schemas.openxmlformats.org/officeDocument/2006/relationships/slide" Target="/ppt/slides/slide7.xml" Id="R4056049ee7b74c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12d093c61346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6e306e6264ffe" /><Relationship Type="http://schemas.openxmlformats.org/officeDocument/2006/relationships/theme" Target="/ppt/slideMasters/theme/theme1.xml" Id="Rdbd9ea205b4748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b6e306e6264f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f1981b3f34e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7b110794f4e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19d0e87df48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8a974c1074d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0e51f6c694e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0073a58aa44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75237389b41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DOGMAN BUTIKKER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DOGMAN BUTIKKER AS ble etablert [år] og holder til i Østerås.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151 014 996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730 627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−1 191 393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1 839 590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55 492 380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DOGMAN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Grini Næringspark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1361 Østerås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+46424422277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lina.bollvik@dogman.se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919 026 421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DOGMAN BUTIKKER AS</a:t>
            </a:r>
          </a:p>
        </p:txBody>
      </p:sp>
    </p:spTree>
  </p:cSld>
  <p:clrMapOvr>
    <a:masterClrMapping xmlns:a="http://schemas.openxmlformats.org/drawingml/2006/main"/>
  </p:clrMapOvr>
</p:sld>
</file>