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d4a1253f0443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747501ff9e405b"/>
  </p:sldMasterIdLst>
  <p:sldIdLst>
    <p:sldId xmlns:r="http://schemas.openxmlformats.org/officeDocument/2006/relationships" id="256" r:id="R0b2114a9a8904320"/>
    <p:sldId xmlns:r="http://schemas.openxmlformats.org/officeDocument/2006/relationships" id="257" r:id="Rc8db58f63a164e3d"/>
    <p:sldId xmlns:r="http://schemas.openxmlformats.org/officeDocument/2006/relationships" id="258" r:id="Rce0c91520fca42f0"/>
    <p:sldId xmlns:r="http://schemas.openxmlformats.org/officeDocument/2006/relationships" id="259" r:id="R82faa99d67064ec0"/>
    <p:sldId xmlns:r="http://schemas.openxmlformats.org/officeDocument/2006/relationships" id="260" r:id="R95c48f512f274cb9"/>
    <p:sldId xmlns:r="http://schemas.openxmlformats.org/officeDocument/2006/relationships" id="261" r:id="R606cc9a67641460b"/>
    <p:sldId xmlns:r="http://schemas.openxmlformats.org/officeDocument/2006/relationships" id="262" r:id="R262e9591d12e4c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747501ff9e405b" /><Relationship Type="http://schemas.openxmlformats.org/officeDocument/2006/relationships/slide" Target="/ppt/slides/slide1.xml" Id="R0b2114a9a8904320" /><Relationship Type="http://schemas.openxmlformats.org/officeDocument/2006/relationships/slide" Target="/ppt/slides/slide2.xml" Id="Rc8db58f63a164e3d" /><Relationship Type="http://schemas.openxmlformats.org/officeDocument/2006/relationships/slide" Target="/ppt/slides/slide3.xml" Id="Rce0c91520fca42f0" /><Relationship Type="http://schemas.openxmlformats.org/officeDocument/2006/relationships/slide" Target="/ppt/slides/slide4.xml" Id="R82faa99d67064ec0" /><Relationship Type="http://schemas.openxmlformats.org/officeDocument/2006/relationships/slide" Target="/ppt/slides/slide5.xml" Id="R95c48f512f274cb9" /><Relationship Type="http://schemas.openxmlformats.org/officeDocument/2006/relationships/slide" Target="/ppt/slides/slide6.xml" Id="R606cc9a67641460b" /><Relationship Type="http://schemas.openxmlformats.org/officeDocument/2006/relationships/slide" Target="/ppt/slides/slide7.xml" Id="R262e9591d12e4c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237ca5437544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7ed88c6a74070" /><Relationship Type="http://schemas.openxmlformats.org/officeDocument/2006/relationships/theme" Target="/ppt/slideMasters/theme/theme1.xml" Id="R3031bfd2b60e47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17ed88c6a740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41eb252a641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458ceaf2548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7fe727f5d43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fe747f6484a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63aee183143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1f22518c140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83241a1ea46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DOGMAN BUTIKKER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DOGMAN BUTIKKER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DOGMAN BUTIKKER AS ble etablert [år] og holder til i Østerås.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DOGMAN BUTIKKER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DOGMAN BUTIKKER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DOGMAN BUTIKKER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151 014 996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730 627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−1 191 393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1 839 590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55 492 380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DOGMAN BUTIKKER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DOGMAN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DOGMAN BUTIKKER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Grini Næringspark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+46424422277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lina.bollvik@dogman.se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919 026 421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DOGMAN BUTIKKER AS</a:t>
            </a:r>
          </a:p>
        </p:txBody>
      </p:sp>
    </p:spTree>
  </p:cSld>
  <p:clrMapOvr>
    <a:masterClrMapping xmlns:a="http://schemas.openxmlformats.org/drawingml/2006/main"/>
  </p:clrMapOvr>
</p:sld>
</file>