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1f92604c9d40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7974bfd59c40da"/>
  </p:sldMasterIdLst>
  <p:sldIdLst>
    <p:sldId xmlns:r="http://schemas.openxmlformats.org/officeDocument/2006/relationships" id="256" r:id="R4827f1d12c984c8c"/>
    <p:sldId xmlns:r="http://schemas.openxmlformats.org/officeDocument/2006/relationships" id="257" r:id="Rca4657d3aff44ef9"/>
    <p:sldId xmlns:r="http://schemas.openxmlformats.org/officeDocument/2006/relationships" id="258" r:id="R841d4d6e8be64632"/>
    <p:sldId xmlns:r="http://schemas.openxmlformats.org/officeDocument/2006/relationships" id="259" r:id="Refe73c4e75aa4fb1"/>
    <p:sldId xmlns:r="http://schemas.openxmlformats.org/officeDocument/2006/relationships" id="260" r:id="R6288f1b001054c86"/>
    <p:sldId xmlns:r="http://schemas.openxmlformats.org/officeDocument/2006/relationships" id="261" r:id="R6282829bc70c4d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7974bfd59c40da" /><Relationship Type="http://schemas.openxmlformats.org/officeDocument/2006/relationships/slide" Target="/ppt/slides/slide1.xml" Id="R4827f1d12c984c8c" /><Relationship Type="http://schemas.openxmlformats.org/officeDocument/2006/relationships/slide" Target="/ppt/slides/slide2.xml" Id="Rca4657d3aff44ef9" /><Relationship Type="http://schemas.openxmlformats.org/officeDocument/2006/relationships/slide" Target="/ppt/slides/slide3.xml" Id="R841d4d6e8be64632" /><Relationship Type="http://schemas.openxmlformats.org/officeDocument/2006/relationships/slide" Target="/ppt/slides/slide4.xml" Id="Refe73c4e75aa4fb1" /><Relationship Type="http://schemas.openxmlformats.org/officeDocument/2006/relationships/slide" Target="/ppt/slides/slide5.xml" Id="R6288f1b001054c86" /><Relationship Type="http://schemas.openxmlformats.org/officeDocument/2006/relationships/slide" Target="/ppt/slides/slide6.xml" Id="R6282829bc70c4d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10a540f9fb4e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0d860593c42c5" /><Relationship Type="http://schemas.openxmlformats.org/officeDocument/2006/relationships/theme" Target="/ppt/slideMasters/theme/theme1.xml" Id="R94952d5e0ed34c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c0d860593c42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b13136c504f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91b0ca35444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216bd39d64d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9feeddfa440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ebdb7130946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16ea4a6d843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DOGMAN BUTIKKER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+46424422277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lina.bollvik@dogman.se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