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4d654ff8fc43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0bea4e8c9f4eeb"/>
  </p:sldMasterIdLst>
  <p:sldIdLst>
    <p:sldId xmlns:r="http://schemas.openxmlformats.org/officeDocument/2006/relationships" id="256" r:id="Rfc2bafdd6eff4933"/>
    <p:sldId xmlns:r="http://schemas.openxmlformats.org/officeDocument/2006/relationships" id="257" r:id="Rf96dbf2b2b4844f6"/>
    <p:sldId xmlns:r="http://schemas.openxmlformats.org/officeDocument/2006/relationships" id="258" r:id="Rf6abe3dcf2114325"/>
    <p:sldId xmlns:r="http://schemas.openxmlformats.org/officeDocument/2006/relationships" id="259" r:id="Rd28f3f0dd7d54d43"/>
    <p:sldId xmlns:r="http://schemas.openxmlformats.org/officeDocument/2006/relationships" id="260" r:id="Rdfe96c1b8db34256"/>
    <p:sldId xmlns:r="http://schemas.openxmlformats.org/officeDocument/2006/relationships" id="261" r:id="R13c768f419bb440a"/>
    <p:sldId xmlns:r="http://schemas.openxmlformats.org/officeDocument/2006/relationships" id="262" r:id="R92dcb52897be44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0bea4e8c9f4eeb" /><Relationship Type="http://schemas.openxmlformats.org/officeDocument/2006/relationships/slide" Target="/ppt/slides/slide1.xml" Id="Rfc2bafdd6eff4933" /><Relationship Type="http://schemas.openxmlformats.org/officeDocument/2006/relationships/slide" Target="/ppt/slides/slide2.xml" Id="Rf96dbf2b2b4844f6" /><Relationship Type="http://schemas.openxmlformats.org/officeDocument/2006/relationships/slide" Target="/ppt/slides/slide3.xml" Id="Rf6abe3dcf2114325" /><Relationship Type="http://schemas.openxmlformats.org/officeDocument/2006/relationships/slide" Target="/ppt/slides/slide4.xml" Id="Rd28f3f0dd7d54d43" /><Relationship Type="http://schemas.openxmlformats.org/officeDocument/2006/relationships/slide" Target="/ppt/slides/slide5.xml" Id="Rdfe96c1b8db34256" /><Relationship Type="http://schemas.openxmlformats.org/officeDocument/2006/relationships/slide" Target="/ppt/slides/slide6.xml" Id="R13c768f419bb440a" /><Relationship Type="http://schemas.openxmlformats.org/officeDocument/2006/relationships/slide" Target="/ppt/slides/slide7.xml" Id="R92dcb52897be44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273c843c2b40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4a1d92ee743bf" /><Relationship Type="http://schemas.openxmlformats.org/officeDocument/2006/relationships/theme" Target="/ppt/slideMasters/theme/theme1.xml" Id="R4bfc81bfc5bb4e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c4a1d92ee743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32f49bc164e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ffc7b0acf4b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49d20d2ee45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f4dab4bd94c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1df5aba014b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f42ecc6fe45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c21609f034a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 G WANG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G WANG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−137 864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611 386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15 238 492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16 128 229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WARNCKE-WANG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Thereses gate 11C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918 863 621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