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67d56c9f9f47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5a1e6bcf574184"/>
  </p:sldMasterIdLst>
  <p:sldIdLst>
    <p:sldId xmlns:r="http://schemas.openxmlformats.org/officeDocument/2006/relationships" id="256" r:id="Ref0bed8ad1b844a0"/>
    <p:sldId xmlns:r="http://schemas.openxmlformats.org/officeDocument/2006/relationships" id="257" r:id="R611faef5bea2408f"/>
    <p:sldId xmlns:r="http://schemas.openxmlformats.org/officeDocument/2006/relationships" id="258" r:id="Re1b88d78964645b2"/>
    <p:sldId xmlns:r="http://schemas.openxmlformats.org/officeDocument/2006/relationships" id="259" r:id="R243ba7a6c7b5454d"/>
    <p:sldId xmlns:r="http://schemas.openxmlformats.org/officeDocument/2006/relationships" id="260" r:id="Rc30cd3f445b547d6"/>
    <p:sldId xmlns:r="http://schemas.openxmlformats.org/officeDocument/2006/relationships" id="261" r:id="Rc0b53470875c4df9"/>
    <p:sldId xmlns:r="http://schemas.openxmlformats.org/officeDocument/2006/relationships" id="262" r:id="Rb72ef72a562249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a1e6bcf574184" /><Relationship Type="http://schemas.openxmlformats.org/officeDocument/2006/relationships/slide" Target="/ppt/slides/slide1.xml" Id="Ref0bed8ad1b844a0" /><Relationship Type="http://schemas.openxmlformats.org/officeDocument/2006/relationships/slide" Target="/ppt/slides/slide2.xml" Id="R611faef5bea2408f" /><Relationship Type="http://schemas.openxmlformats.org/officeDocument/2006/relationships/slide" Target="/ppt/slides/slide3.xml" Id="Re1b88d78964645b2" /><Relationship Type="http://schemas.openxmlformats.org/officeDocument/2006/relationships/slide" Target="/ppt/slides/slide4.xml" Id="R243ba7a6c7b5454d" /><Relationship Type="http://schemas.openxmlformats.org/officeDocument/2006/relationships/slide" Target="/ppt/slides/slide5.xml" Id="Rc30cd3f445b547d6" /><Relationship Type="http://schemas.openxmlformats.org/officeDocument/2006/relationships/slide" Target="/ppt/slides/slide6.xml" Id="Rc0b53470875c4df9" /><Relationship Type="http://schemas.openxmlformats.org/officeDocument/2006/relationships/slide" Target="/ppt/slides/slide7.xml" Id="Rb72ef72a562249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a313af8874c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695564d814cec" /><Relationship Type="http://schemas.openxmlformats.org/officeDocument/2006/relationships/theme" Target="/ppt/slideMasters/theme/theme1.xml" Id="R4d599c85674047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e695564d814c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330ab1756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278367dcb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bbe0f475646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fca2160ea48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35a907c7249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57290b42346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0cbc8da31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MAGIC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MAGIC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329 784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4 877 755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4 877 755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GULLAKSEN JARLE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GULLAKSEN MIRELLA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Svoldergata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INVEST AS</a:t>
            </a:r>
          </a:p>
        </p:txBody>
      </p:sp>
    </p:spTree>
  </p:cSld>
  <p:clrMapOvr>
    <a:masterClrMapping xmlns:a="http://schemas.openxmlformats.org/drawingml/2006/main"/>
  </p:clrMapOvr>
</p:sld>
</file>